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7" r:id="rId5"/>
  </p:sldMasterIdLst>
  <p:notesMasterIdLst>
    <p:notesMasterId r:id="rId41"/>
  </p:notesMasterIdLst>
  <p:sldIdLst>
    <p:sldId id="256" r:id="rId6"/>
    <p:sldId id="927" r:id="rId7"/>
    <p:sldId id="257" r:id="rId8"/>
    <p:sldId id="302" r:id="rId9"/>
    <p:sldId id="303" r:id="rId10"/>
    <p:sldId id="312" r:id="rId11"/>
    <p:sldId id="304" r:id="rId12"/>
    <p:sldId id="1077" r:id="rId13"/>
    <p:sldId id="1078" r:id="rId14"/>
    <p:sldId id="1035" r:id="rId15"/>
    <p:sldId id="1088" r:id="rId16"/>
    <p:sldId id="1089" r:id="rId17"/>
    <p:sldId id="1092" r:id="rId18"/>
    <p:sldId id="305" r:id="rId19"/>
    <p:sldId id="293" r:id="rId20"/>
    <p:sldId id="306" r:id="rId21"/>
    <p:sldId id="307" r:id="rId22"/>
    <p:sldId id="308" r:id="rId23"/>
    <p:sldId id="309" r:id="rId24"/>
    <p:sldId id="310" r:id="rId25"/>
    <p:sldId id="259" r:id="rId26"/>
    <p:sldId id="260" r:id="rId27"/>
    <p:sldId id="261" r:id="rId28"/>
    <p:sldId id="292" r:id="rId29"/>
    <p:sldId id="294" r:id="rId30"/>
    <p:sldId id="287" r:id="rId31"/>
    <p:sldId id="290" r:id="rId32"/>
    <p:sldId id="296" r:id="rId33"/>
    <p:sldId id="297" r:id="rId34"/>
    <p:sldId id="300" r:id="rId35"/>
    <p:sldId id="298" r:id="rId36"/>
    <p:sldId id="313" r:id="rId37"/>
    <p:sldId id="314" r:id="rId38"/>
    <p:sldId id="289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067E2-4BD2-6341-9103-A1A4A0036317}" v="3" dt="2023-05-08T10:25:30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219" autoAdjust="0"/>
  </p:normalViewPr>
  <p:slideViewPr>
    <p:cSldViewPr snapToGrid="0">
      <p:cViewPr varScale="1">
        <p:scale>
          <a:sx n="101" d="100"/>
          <a:sy n="101" d="100"/>
        </p:scale>
        <p:origin x="103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jen Helmus" userId="eb3a18e8-e8bd-48c8-8f5b-fa02949b07d0" providerId="ADAL" clId="{3A0A75AA-B27D-40A2-B75F-A74F2C233A3C}"/>
    <pc:docChg chg="undo custSel addSld delSld modSld sldOrd addMainMaster delMainMaster modMainMaster">
      <pc:chgData name="Jurjen Helmus" userId="eb3a18e8-e8bd-48c8-8f5b-fa02949b07d0" providerId="ADAL" clId="{3A0A75AA-B27D-40A2-B75F-A74F2C233A3C}" dt="2022-11-10T12:45:23.295" v="48" actId="2696"/>
      <pc:docMkLst>
        <pc:docMk/>
      </pc:docMkLst>
      <pc:sldChg chg="addSp delSp mod">
        <pc:chgData name="Jurjen Helmus" userId="eb3a18e8-e8bd-48c8-8f5b-fa02949b07d0" providerId="ADAL" clId="{3A0A75AA-B27D-40A2-B75F-A74F2C233A3C}" dt="2022-11-10T12:32:15.656" v="1" actId="22"/>
        <pc:sldMkLst>
          <pc:docMk/>
          <pc:sldMk cId="3931682098" sldId="257"/>
        </pc:sldMkLst>
        <pc:spChg chg="add del">
          <ac:chgData name="Jurjen Helmus" userId="eb3a18e8-e8bd-48c8-8f5b-fa02949b07d0" providerId="ADAL" clId="{3A0A75AA-B27D-40A2-B75F-A74F2C233A3C}" dt="2022-11-10T12:32:15.656" v="1" actId="22"/>
          <ac:spMkLst>
            <pc:docMk/>
            <pc:sldMk cId="3931682098" sldId="257"/>
            <ac:spMk id="6" creationId="{777C2AE4-2BC7-4A91-957B-9547B9BAEE5B}"/>
          </ac:spMkLst>
        </pc:spChg>
      </pc:sldChg>
      <pc:sldChg chg="ord">
        <pc:chgData name="Jurjen Helmus" userId="eb3a18e8-e8bd-48c8-8f5b-fa02949b07d0" providerId="ADAL" clId="{3A0A75AA-B27D-40A2-B75F-A74F2C233A3C}" dt="2022-11-10T12:39:28.200" v="28"/>
        <pc:sldMkLst>
          <pc:docMk/>
          <pc:sldMk cId="2548657273" sldId="293"/>
        </pc:sldMkLst>
      </pc:sldChg>
      <pc:sldChg chg="modSp add del mod">
        <pc:chgData name="Jurjen Helmus" userId="eb3a18e8-e8bd-48c8-8f5b-fa02949b07d0" providerId="ADAL" clId="{3A0A75AA-B27D-40A2-B75F-A74F2C233A3C}" dt="2022-11-10T12:37:07.929" v="10" actId="2696"/>
        <pc:sldMkLst>
          <pc:docMk/>
          <pc:sldMk cId="2411604173" sldId="301"/>
        </pc:sldMkLst>
        <pc:spChg chg="mod">
          <ac:chgData name="Jurjen Helmus" userId="eb3a18e8-e8bd-48c8-8f5b-fa02949b07d0" providerId="ADAL" clId="{3A0A75AA-B27D-40A2-B75F-A74F2C233A3C}" dt="2022-11-10T12:35:15.250" v="7" actId="20577"/>
          <ac:spMkLst>
            <pc:docMk/>
            <pc:sldMk cId="2411604173" sldId="301"/>
            <ac:spMk id="73" creationId="{A8A0D051-117C-C34C-84D3-88A7DDCE2822}"/>
          </ac:spMkLst>
        </pc:spChg>
      </pc:sldChg>
      <pc:sldChg chg="add">
        <pc:chgData name="Jurjen Helmus" userId="eb3a18e8-e8bd-48c8-8f5b-fa02949b07d0" providerId="ADAL" clId="{3A0A75AA-B27D-40A2-B75F-A74F2C233A3C}" dt="2022-11-10T12:37:03.610" v="9"/>
        <pc:sldMkLst>
          <pc:docMk/>
          <pc:sldMk cId="3737802607" sldId="302"/>
        </pc:sldMkLst>
      </pc:sldChg>
      <pc:sldChg chg="add">
        <pc:chgData name="Jurjen Helmus" userId="eb3a18e8-e8bd-48c8-8f5b-fa02949b07d0" providerId="ADAL" clId="{3A0A75AA-B27D-40A2-B75F-A74F2C233A3C}" dt="2022-11-10T12:37:56.273" v="12"/>
        <pc:sldMkLst>
          <pc:docMk/>
          <pc:sldMk cId="1618635398" sldId="303"/>
        </pc:sldMkLst>
      </pc:sldChg>
      <pc:sldChg chg="add">
        <pc:chgData name="Jurjen Helmus" userId="eb3a18e8-e8bd-48c8-8f5b-fa02949b07d0" providerId="ADAL" clId="{3A0A75AA-B27D-40A2-B75F-A74F2C233A3C}" dt="2022-11-10T12:38:05.017" v="14"/>
        <pc:sldMkLst>
          <pc:docMk/>
          <pc:sldMk cId="3589393562" sldId="304"/>
        </pc:sldMkLst>
      </pc:sldChg>
      <pc:sldChg chg="add">
        <pc:chgData name="Jurjen Helmus" userId="eb3a18e8-e8bd-48c8-8f5b-fa02949b07d0" providerId="ADAL" clId="{3A0A75AA-B27D-40A2-B75F-A74F2C233A3C}" dt="2022-11-10T12:38:08.706" v="16"/>
        <pc:sldMkLst>
          <pc:docMk/>
          <pc:sldMk cId="2710170040" sldId="305"/>
        </pc:sldMkLst>
      </pc:sldChg>
      <pc:sldChg chg="add">
        <pc:chgData name="Jurjen Helmus" userId="eb3a18e8-e8bd-48c8-8f5b-fa02949b07d0" providerId="ADAL" clId="{3A0A75AA-B27D-40A2-B75F-A74F2C233A3C}" dt="2022-11-10T12:38:10.772" v="18"/>
        <pc:sldMkLst>
          <pc:docMk/>
          <pc:sldMk cId="722054031" sldId="306"/>
        </pc:sldMkLst>
      </pc:sldChg>
      <pc:sldChg chg="add">
        <pc:chgData name="Jurjen Helmus" userId="eb3a18e8-e8bd-48c8-8f5b-fa02949b07d0" providerId="ADAL" clId="{3A0A75AA-B27D-40A2-B75F-A74F2C233A3C}" dt="2022-11-10T12:38:12.497" v="20"/>
        <pc:sldMkLst>
          <pc:docMk/>
          <pc:sldMk cId="98566549" sldId="307"/>
        </pc:sldMkLst>
      </pc:sldChg>
      <pc:sldChg chg="add">
        <pc:chgData name="Jurjen Helmus" userId="eb3a18e8-e8bd-48c8-8f5b-fa02949b07d0" providerId="ADAL" clId="{3A0A75AA-B27D-40A2-B75F-A74F2C233A3C}" dt="2022-11-10T12:38:14.990" v="22"/>
        <pc:sldMkLst>
          <pc:docMk/>
          <pc:sldMk cId="2900390940" sldId="308"/>
        </pc:sldMkLst>
      </pc:sldChg>
      <pc:sldChg chg="add">
        <pc:chgData name="Jurjen Helmus" userId="eb3a18e8-e8bd-48c8-8f5b-fa02949b07d0" providerId="ADAL" clId="{3A0A75AA-B27D-40A2-B75F-A74F2C233A3C}" dt="2022-11-10T12:38:16.907" v="24"/>
        <pc:sldMkLst>
          <pc:docMk/>
          <pc:sldMk cId="3419200423" sldId="309"/>
        </pc:sldMkLst>
      </pc:sldChg>
      <pc:sldChg chg="add">
        <pc:chgData name="Jurjen Helmus" userId="eb3a18e8-e8bd-48c8-8f5b-fa02949b07d0" providerId="ADAL" clId="{3A0A75AA-B27D-40A2-B75F-A74F2C233A3C}" dt="2022-11-10T12:38:19.043" v="26"/>
        <pc:sldMkLst>
          <pc:docMk/>
          <pc:sldMk cId="2591330019" sldId="310"/>
        </pc:sldMkLst>
      </pc:sldChg>
      <pc:sldChg chg="add del ord">
        <pc:chgData name="Jurjen Helmus" userId="eb3a18e8-e8bd-48c8-8f5b-fa02949b07d0" providerId="ADAL" clId="{3A0A75AA-B27D-40A2-B75F-A74F2C233A3C}" dt="2022-11-10T12:45:23.295" v="48" actId="2696"/>
        <pc:sldMkLst>
          <pc:docMk/>
          <pc:sldMk cId="4164034443" sldId="311"/>
        </pc:sldMkLst>
      </pc:sldChg>
      <pc:sldChg chg="add ord">
        <pc:chgData name="Jurjen Helmus" userId="eb3a18e8-e8bd-48c8-8f5b-fa02949b07d0" providerId="ADAL" clId="{3A0A75AA-B27D-40A2-B75F-A74F2C233A3C}" dt="2022-11-10T12:43:44.305" v="34"/>
        <pc:sldMkLst>
          <pc:docMk/>
          <pc:sldMk cId="2006418634" sldId="312"/>
        </pc:sldMkLst>
      </pc:sldChg>
      <pc:sldChg chg="add ord">
        <pc:chgData name="Jurjen Helmus" userId="eb3a18e8-e8bd-48c8-8f5b-fa02949b07d0" providerId="ADAL" clId="{3A0A75AA-B27D-40A2-B75F-A74F2C233A3C}" dt="2022-11-10T12:44:37.273" v="41"/>
        <pc:sldMkLst>
          <pc:docMk/>
          <pc:sldMk cId="3674974873" sldId="313"/>
        </pc:sldMkLst>
      </pc:sldChg>
      <pc:sldChg chg="add">
        <pc:chgData name="Jurjen Helmus" userId="eb3a18e8-e8bd-48c8-8f5b-fa02949b07d0" providerId="ADAL" clId="{3A0A75AA-B27D-40A2-B75F-A74F2C233A3C}" dt="2022-11-10T12:44:41.494" v="43"/>
        <pc:sldMkLst>
          <pc:docMk/>
          <pc:sldMk cId="1505196898" sldId="314"/>
        </pc:sldMkLst>
      </pc:sldChg>
      <pc:sldMasterChg chg="add del addSldLayout delSldLayout">
        <pc:chgData name="Jurjen Helmus" userId="eb3a18e8-e8bd-48c8-8f5b-fa02949b07d0" providerId="ADAL" clId="{3A0A75AA-B27D-40A2-B75F-A74F2C233A3C}" dt="2022-11-10T12:37:07.929" v="10" actId="2696"/>
        <pc:sldMasterMkLst>
          <pc:docMk/>
          <pc:sldMasterMk cId="0" sldId="2147483659"/>
        </pc:sldMasterMkLst>
        <pc:sldLayoutChg chg="add del">
          <pc:chgData name="Jurjen Helmus" userId="eb3a18e8-e8bd-48c8-8f5b-fa02949b07d0" providerId="ADAL" clId="{3A0A75AA-B27D-40A2-B75F-A74F2C233A3C}" dt="2022-11-10T12:37:07.929" v="10" actId="2696"/>
          <pc:sldLayoutMkLst>
            <pc:docMk/>
            <pc:sldMasterMk cId="0" sldId="2147483659"/>
            <pc:sldLayoutMk cId="0" sldId="2147483648"/>
          </pc:sldLayoutMkLst>
        </pc:sldLayoutChg>
      </pc:sldMasterChg>
      <pc:sldMasterChg chg="replId modSldLayout">
        <pc:chgData name="Jurjen Helmus" userId="eb3a18e8-e8bd-48c8-8f5b-fa02949b07d0" providerId="ADAL" clId="{3A0A75AA-B27D-40A2-B75F-A74F2C233A3C}" dt="2022-11-10T12:33:35.565" v="2" actId="27028"/>
        <pc:sldMasterMkLst>
          <pc:docMk/>
          <pc:sldMasterMk cId="2563994931" sldId="2147483661"/>
        </pc:sldMasterMkLst>
        <pc:sldLayoutChg chg="replId">
          <pc:chgData name="Jurjen Helmus" userId="eb3a18e8-e8bd-48c8-8f5b-fa02949b07d0" providerId="ADAL" clId="{3A0A75AA-B27D-40A2-B75F-A74F2C233A3C}" dt="2022-11-10T12:33:35.565" v="2" actId="27028"/>
          <pc:sldLayoutMkLst>
            <pc:docMk/>
            <pc:sldMasterMk cId="2563994931" sldId="2147483661"/>
            <pc:sldLayoutMk cId="1434763690" sldId="2147483660"/>
          </pc:sldLayoutMkLst>
        </pc:sldLayoutChg>
      </pc:sldMasterChg>
      <pc:sldMasterChg chg="add addSldLayout">
        <pc:chgData name="Jurjen Helmus" userId="eb3a18e8-e8bd-48c8-8f5b-fa02949b07d0" providerId="ADAL" clId="{3A0A75AA-B27D-40A2-B75F-A74F2C233A3C}" dt="2022-11-10T12:43:32.593" v="29" actId="27028"/>
        <pc:sldMasterMkLst>
          <pc:docMk/>
          <pc:sldMasterMk cId="2923908932" sldId="2147483717"/>
        </pc:sldMasterMkLst>
        <pc:sldLayoutChg chg="add">
          <pc:chgData name="Jurjen Helmus" userId="eb3a18e8-e8bd-48c8-8f5b-fa02949b07d0" providerId="ADAL" clId="{3A0A75AA-B27D-40A2-B75F-A74F2C233A3C}" dt="2022-11-10T12:37:03.609" v="8" actId="27028"/>
          <pc:sldLayoutMkLst>
            <pc:docMk/>
            <pc:sldMasterMk cId="2923908932" sldId="2147483717"/>
            <pc:sldLayoutMk cId="1600939039" sldId="2147483718"/>
          </pc:sldLayoutMkLst>
        </pc:sldLayoutChg>
        <pc:sldLayoutChg chg="add">
          <pc:chgData name="Jurjen Helmus" userId="eb3a18e8-e8bd-48c8-8f5b-fa02949b07d0" providerId="ADAL" clId="{3A0A75AA-B27D-40A2-B75F-A74F2C233A3C}" dt="2022-11-10T12:43:32.593" v="29" actId="27028"/>
          <pc:sldLayoutMkLst>
            <pc:docMk/>
            <pc:sldMasterMk cId="2923908932" sldId="2147483717"/>
            <pc:sldLayoutMk cId="2058206146" sldId="2147483723"/>
          </pc:sldLayoutMkLst>
        </pc:sldLayoutChg>
        <pc:sldLayoutChg chg="add">
          <pc:chgData name="Jurjen Helmus" userId="eb3a18e8-e8bd-48c8-8f5b-fa02949b07d0" providerId="ADAL" clId="{3A0A75AA-B27D-40A2-B75F-A74F2C233A3C}" dt="2022-11-10T12:38:05.016" v="13" actId="27028"/>
          <pc:sldLayoutMkLst>
            <pc:docMk/>
            <pc:sldMasterMk cId="2923908932" sldId="2147483717"/>
            <pc:sldLayoutMk cId="1361427726" sldId="2147483730"/>
          </pc:sldLayoutMkLst>
        </pc:sldLayoutChg>
      </pc:sldMasterChg>
    </pc:docChg>
  </pc:docChgLst>
  <pc:docChgLst>
    <pc:chgData name="Pieter Bons" userId="38102d34-0bd8-4c1a-9059-a8d52a88a25d" providerId="ADAL" clId="{337C03C6-F901-4399-A656-222988D5766A}"/>
    <pc:docChg chg="undo custSel addSld delSld modSld">
      <pc:chgData name="Pieter Bons" userId="38102d34-0bd8-4c1a-9059-a8d52a88a25d" providerId="ADAL" clId="{337C03C6-F901-4399-A656-222988D5766A}" dt="2021-04-13T13:14:52.008" v="2065"/>
      <pc:docMkLst>
        <pc:docMk/>
      </pc:docMkLst>
      <pc:sldChg chg="modSp mod">
        <pc:chgData name="Pieter Bons" userId="38102d34-0bd8-4c1a-9059-a8d52a88a25d" providerId="ADAL" clId="{337C03C6-F901-4399-A656-222988D5766A}" dt="2021-04-09T09:54:27.574" v="61" actId="20577"/>
        <pc:sldMkLst>
          <pc:docMk/>
          <pc:sldMk cId="67661212" sldId="256"/>
        </pc:sldMkLst>
        <pc:spChg chg="mod">
          <ac:chgData name="Pieter Bons" userId="38102d34-0bd8-4c1a-9059-a8d52a88a25d" providerId="ADAL" clId="{337C03C6-F901-4399-A656-222988D5766A}" dt="2021-04-09T09:54:14.409" v="34" actId="27636"/>
          <ac:spMkLst>
            <pc:docMk/>
            <pc:sldMk cId="67661212" sldId="256"/>
            <ac:spMk id="2" creationId="{A557D11F-F03F-42E6-939E-BCDE744B8E08}"/>
          </ac:spMkLst>
        </pc:spChg>
        <pc:spChg chg="mod">
          <ac:chgData name="Pieter Bons" userId="38102d34-0bd8-4c1a-9059-a8d52a88a25d" providerId="ADAL" clId="{337C03C6-F901-4399-A656-222988D5766A}" dt="2021-04-09T09:54:27.574" v="61" actId="20577"/>
          <ac:spMkLst>
            <pc:docMk/>
            <pc:sldMk cId="67661212" sldId="256"/>
            <ac:spMk id="3" creationId="{6071901E-D0ED-43CF-9BBD-D09896208C8F}"/>
          </ac:spMkLst>
        </pc:spChg>
      </pc:sldChg>
      <pc:sldChg chg="modSp mod">
        <pc:chgData name="Pieter Bons" userId="38102d34-0bd8-4c1a-9059-a8d52a88a25d" providerId="ADAL" clId="{337C03C6-F901-4399-A656-222988D5766A}" dt="2021-04-09T14:07:57.305" v="184" actId="5793"/>
        <pc:sldMkLst>
          <pc:docMk/>
          <pc:sldMk cId="3931682098" sldId="257"/>
        </pc:sldMkLst>
        <pc:spChg chg="mod">
          <ac:chgData name="Pieter Bons" userId="38102d34-0bd8-4c1a-9059-a8d52a88a25d" providerId="ADAL" clId="{337C03C6-F901-4399-A656-222988D5766A}" dt="2021-04-09T14:07:57.305" v="184" actId="5793"/>
          <ac:spMkLst>
            <pc:docMk/>
            <pc:sldMk cId="3931682098" sldId="257"/>
            <ac:spMk id="3" creationId="{1B79ECF2-DF93-493A-A5AC-AAA71D7D0C07}"/>
          </ac:spMkLst>
        </pc:spChg>
      </pc:sldChg>
      <pc:sldChg chg="del">
        <pc:chgData name="Pieter Bons" userId="38102d34-0bd8-4c1a-9059-a8d52a88a25d" providerId="ADAL" clId="{337C03C6-F901-4399-A656-222988D5766A}" dt="2021-04-09T09:53:51.392" v="1" actId="47"/>
        <pc:sldMkLst>
          <pc:docMk/>
          <pc:sldMk cId="774254531" sldId="258"/>
        </pc:sldMkLst>
      </pc:sldChg>
      <pc:sldChg chg="del">
        <pc:chgData name="Pieter Bons" userId="38102d34-0bd8-4c1a-9059-a8d52a88a25d" providerId="ADAL" clId="{337C03C6-F901-4399-A656-222988D5766A}" dt="2021-04-09T09:54:02.595" v="4" actId="47"/>
        <pc:sldMkLst>
          <pc:docMk/>
          <pc:sldMk cId="3259773135" sldId="259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271197303" sldId="260"/>
        </pc:sldMkLst>
      </pc:sldChg>
      <pc:sldChg chg="del">
        <pc:chgData name="Pieter Bons" userId="38102d34-0bd8-4c1a-9059-a8d52a88a25d" providerId="ADAL" clId="{337C03C6-F901-4399-A656-222988D5766A}" dt="2021-04-09T09:54:01.059" v="3" actId="47"/>
        <pc:sldMkLst>
          <pc:docMk/>
          <pc:sldMk cId="1645295642" sldId="261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63533724" sldId="262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3509278862" sldId="265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546660065" sldId="266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992942373" sldId="268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910829139" sldId="269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845175874" sldId="270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946630403" sldId="271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3784842919" sldId="272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966470046" sldId="273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2092053213" sldId="274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103697722" sldId="276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656376221" sldId="277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879482207" sldId="278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111130194" sldId="279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3055068341" sldId="281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198755578" sldId="282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677416721" sldId="283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3654681027" sldId="284"/>
        </pc:sldMkLst>
      </pc:sldChg>
      <pc:sldChg chg="del">
        <pc:chgData name="Pieter Bons" userId="38102d34-0bd8-4c1a-9059-a8d52a88a25d" providerId="ADAL" clId="{337C03C6-F901-4399-A656-222988D5766A}" dt="2021-04-09T09:53:49.661" v="0" actId="47"/>
        <pc:sldMkLst>
          <pc:docMk/>
          <pc:sldMk cId="1727358276" sldId="285"/>
        </pc:sldMkLst>
      </pc:sldChg>
      <pc:sldChg chg="delSp del mod">
        <pc:chgData name="Pieter Bons" userId="38102d34-0bd8-4c1a-9059-a8d52a88a25d" providerId="ADAL" clId="{337C03C6-F901-4399-A656-222988D5766A}" dt="2021-04-12T14:00:38.756" v="267" actId="47"/>
        <pc:sldMkLst>
          <pc:docMk/>
          <pc:sldMk cId="1736990203" sldId="286"/>
        </pc:sldMkLst>
        <pc:spChg chg="del">
          <ac:chgData name="Pieter Bons" userId="38102d34-0bd8-4c1a-9059-a8d52a88a25d" providerId="ADAL" clId="{337C03C6-F901-4399-A656-222988D5766A}" dt="2021-04-09T09:54:37.218" v="62" actId="478"/>
          <ac:spMkLst>
            <pc:docMk/>
            <pc:sldMk cId="1736990203" sldId="286"/>
            <ac:spMk id="5" creationId="{077A01C4-5547-4074-B704-45A3A2546159}"/>
          </ac:spMkLst>
        </pc:spChg>
        <pc:picChg chg="del">
          <ac:chgData name="Pieter Bons" userId="38102d34-0bd8-4c1a-9059-a8d52a88a25d" providerId="ADAL" clId="{337C03C6-F901-4399-A656-222988D5766A}" dt="2021-04-09T09:54:38.652" v="63" actId="478"/>
          <ac:picMkLst>
            <pc:docMk/>
            <pc:sldMk cId="1736990203" sldId="286"/>
            <ac:picMk id="4" creationId="{112F7D45-B471-45B5-B0C6-710CBC42B08A}"/>
          </ac:picMkLst>
        </pc:picChg>
      </pc:sldChg>
      <pc:sldChg chg="del">
        <pc:chgData name="Pieter Bons" userId="38102d34-0bd8-4c1a-9059-a8d52a88a25d" providerId="ADAL" clId="{337C03C6-F901-4399-A656-222988D5766A}" dt="2021-04-09T09:54:53.036" v="64" actId="47"/>
        <pc:sldMkLst>
          <pc:docMk/>
          <pc:sldMk cId="3518985939" sldId="288"/>
        </pc:sldMkLst>
      </pc:sldChg>
      <pc:sldChg chg="addSp modSp mod">
        <pc:chgData name="Pieter Bons" userId="38102d34-0bd8-4c1a-9059-a8d52a88a25d" providerId="ADAL" clId="{337C03C6-F901-4399-A656-222988D5766A}" dt="2021-04-13T11:49:58.626" v="1861" actId="113"/>
        <pc:sldMkLst>
          <pc:docMk/>
          <pc:sldMk cId="1655120379" sldId="289"/>
        </pc:sldMkLst>
        <pc:spChg chg="mod">
          <ac:chgData name="Pieter Bons" userId="38102d34-0bd8-4c1a-9059-a8d52a88a25d" providerId="ADAL" clId="{337C03C6-F901-4399-A656-222988D5766A}" dt="2021-04-13T11:49:58.626" v="1861" actId="113"/>
          <ac:spMkLst>
            <pc:docMk/>
            <pc:sldMk cId="1655120379" sldId="289"/>
            <ac:spMk id="3" creationId="{9C079FBC-7203-4328-A4FF-C86F1387C166}"/>
          </ac:spMkLst>
        </pc:spChg>
        <pc:spChg chg="add mod">
          <ac:chgData name="Pieter Bons" userId="38102d34-0bd8-4c1a-9059-a8d52a88a25d" providerId="ADAL" clId="{337C03C6-F901-4399-A656-222988D5766A}" dt="2021-04-09T09:58:09.638" v="108" actId="1076"/>
          <ac:spMkLst>
            <pc:docMk/>
            <pc:sldMk cId="1655120379" sldId="289"/>
            <ac:spMk id="6" creationId="{775F973B-7C68-42A2-ABBD-9B51F4370D11}"/>
          </ac:spMkLst>
        </pc:spChg>
      </pc:sldChg>
      <pc:sldChg chg="del">
        <pc:chgData name="Pieter Bons" userId="38102d34-0bd8-4c1a-9059-a8d52a88a25d" providerId="ADAL" clId="{337C03C6-F901-4399-A656-222988D5766A}" dt="2021-04-09T09:55:00.151" v="65" actId="47"/>
        <pc:sldMkLst>
          <pc:docMk/>
          <pc:sldMk cId="301869986" sldId="291"/>
        </pc:sldMkLst>
      </pc:sldChg>
      <pc:sldChg chg="modSp new mod">
        <pc:chgData name="Pieter Bons" userId="38102d34-0bd8-4c1a-9059-a8d52a88a25d" providerId="ADAL" clId="{337C03C6-F901-4399-A656-222988D5766A}" dt="2021-04-09T09:55:23.357" v="97" actId="20577"/>
        <pc:sldMkLst>
          <pc:docMk/>
          <pc:sldMk cId="1167415593" sldId="295"/>
        </pc:sldMkLst>
        <pc:spChg chg="mod">
          <ac:chgData name="Pieter Bons" userId="38102d34-0bd8-4c1a-9059-a8d52a88a25d" providerId="ADAL" clId="{337C03C6-F901-4399-A656-222988D5766A}" dt="2021-04-09T09:55:23.357" v="97" actId="20577"/>
          <ac:spMkLst>
            <pc:docMk/>
            <pc:sldMk cId="1167415593" sldId="295"/>
            <ac:spMk id="2" creationId="{8639C78A-6CCB-4078-9A40-00B5937BEE44}"/>
          </ac:spMkLst>
        </pc:spChg>
      </pc:sldChg>
      <pc:sldChg chg="del">
        <pc:chgData name="Pieter Bons" userId="38102d34-0bd8-4c1a-9059-a8d52a88a25d" providerId="ADAL" clId="{337C03C6-F901-4399-A656-222988D5766A}" dt="2021-04-09T09:55:00.151" v="65" actId="47"/>
        <pc:sldMkLst>
          <pc:docMk/>
          <pc:sldMk cId="3824471921" sldId="295"/>
        </pc:sldMkLst>
      </pc:sldChg>
      <pc:sldChg chg="del">
        <pc:chgData name="Pieter Bons" userId="38102d34-0bd8-4c1a-9059-a8d52a88a25d" providerId="ADAL" clId="{337C03C6-F901-4399-A656-222988D5766A}" dt="2021-04-09T09:55:00.151" v="65" actId="47"/>
        <pc:sldMkLst>
          <pc:docMk/>
          <pc:sldMk cId="566815007" sldId="296"/>
        </pc:sldMkLst>
      </pc:sldChg>
      <pc:sldChg chg="addSp delSp modSp new mod">
        <pc:chgData name="Pieter Bons" userId="38102d34-0bd8-4c1a-9059-a8d52a88a25d" providerId="ADAL" clId="{337C03C6-F901-4399-A656-222988D5766A}" dt="2021-04-13T11:20:42.401" v="702" actId="20577"/>
        <pc:sldMkLst>
          <pc:docMk/>
          <pc:sldMk cId="670471655" sldId="296"/>
        </pc:sldMkLst>
        <pc:spChg chg="mod">
          <ac:chgData name="Pieter Bons" userId="38102d34-0bd8-4c1a-9059-a8d52a88a25d" providerId="ADAL" clId="{337C03C6-F901-4399-A656-222988D5766A}" dt="2021-04-13T11:19:04.600" v="555" actId="20577"/>
          <ac:spMkLst>
            <pc:docMk/>
            <pc:sldMk cId="670471655" sldId="296"/>
            <ac:spMk id="2" creationId="{94259580-1DA3-4389-BB42-96BAA1744360}"/>
          </ac:spMkLst>
        </pc:spChg>
        <pc:spChg chg="del mod">
          <ac:chgData name="Pieter Bons" userId="38102d34-0bd8-4c1a-9059-a8d52a88a25d" providerId="ADAL" clId="{337C03C6-F901-4399-A656-222988D5766A}" dt="2021-04-13T11:17:52.765" v="536"/>
          <ac:spMkLst>
            <pc:docMk/>
            <pc:sldMk cId="670471655" sldId="296"/>
            <ac:spMk id="3" creationId="{8059AC9C-1572-4829-8915-8A88D8232696}"/>
          </ac:spMkLst>
        </pc:spChg>
        <pc:spChg chg="add mod">
          <ac:chgData name="Pieter Bons" userId="38102d34-0bd8-4c1a-9059-a8d52a88a25d" providerId="ADAL" clId="{337C03C6-F901-4399-A656-222988D5766A}" dt="2021-04-13T11:20:42.401" v="702" actId="20577"/>
          <ac:spMkLst>
            <pc:docMk/>
            <pc:sldMk cId="670471655" sldId="296"/>
            <ac:spMk id="7" creationId="{28D3EE6C-6A79-4F07-B595-D373692BACB6}"/>
          </ac:spMkLst>
        </pc:spChg>
        <pc:picChg chg="add del mod">
          <ac:chgData name="Pieter Bons" userId="38102d34-0bd8-4c1a-9059-a8d52a88a25d" providerId="ADAL" clId="{337C03C6-F901-4399-A656-222988D5766A}" dt="2021-04-13T11:15:27.622" v="529" actId="478"/>
          <ac:picMkLst>
            <pc:docMk/>
            <pc:sldMk cId="670471655" sldId="296"/>
            <ac:picMk id="2050" creationId="{4CE2C55C-7A8A-434E-9EC4-B69109B29A10}"/>
          </ac:picMkLst>
        </pc:picChg>
        <pc:picChg chg="add mod">
          <ac:chgData name="Pieter Bons" userId="38102d34-0bd8-4c1a-9059-a8d52a88a25d" providerId="ADAL" clId="{337C03C6-F901-4399-A656-222988D5766A}" dt="2021-04-13T11:19:01.901" v="552" actId="1076"/>
          <ac:picMkLst>
            <pc:docMk/>
            <pc:sldMk cId="670471655" sldId="296"/>
            <ac:picMk id="2052" creationId="{635CF74D-E126-4826-9783-CAF31482ED6C}"/>
          </ac:picMkLst>
        </pc:picChg>
        <pc:picChg chg="add mod">
          <ac:chgData name="Pieter Bons" userId="38102d34-0bd8-4c1a-9059-a8d52a88a25d" providerId="ADAL" clId="{337C03C6-F901-4399-A656-222988D5766A}" dt="2021-04-13T11:19:20.914" v="558" actId="1076"/>
          <ac:picMkLst>
            <pc:docMk/>
            <pc:sldMk cId="670471655" sldId="296"/>
            <ac:picMk id="2054" creationId="{FD5EE06B-AB7C-49F6-B66F-9F1483942E43}"/>
          </ac:picMkLst>
        </pc:picChg>
      </pc:sldChg>
      <pc:sldChg chg="addSp modSp new mod">
        <pc:chgData name="Pieter Bons" userId="38102d34-0bd8-4c1a-9059-a8d52a88a25d" providerId="ADAL" clId="{337C03C6-F901-4399-A656-222988D5766A}" dt="2021-04-13T11:29:48.057" v="996"/>
        <pc:sldMkLst>
          <pc:docMk/>
          <pc:sldMk cId="1075177971" sldId="297"/>
        </pc:sldMkLst>
        <pc:spChg chg="mod">
          <ac:chgData name="Pieter Bons" userId="38102d34-0bd8-4c1a-9059-a8d52a88a25d" providerId="ADAL" clId="{337C03C6-F901-4399-A656-222988D5766A}" dt="2021-04-12T13:59:40.190" v="220" actId="20577"/>
          <ac:spMkLst>
            <pc:docMk/>
            <pc:sldMk cId="1075177971" sldId="297"/>
            <ac:spMk id="2" creationId="{11BCA001-6AA4-4D04-8918-637A754B0345}"/>
          </ac:spMkLst>
        </pc:spChg>
        <pc:spChg chg="mod">
          <ac:chgData name="Pieter Bons" userId="38102d34-0bd8-4c1a-9059-a8d52a88a25d" providerId="ADAL" clId="{337C03C6-F901-4399-A656-222988D5766A}" dt="2021-04-13T11:29:48.057" v="996"/>
          <ac:spMkLst>
            <pc:docMk/>
            <pc:sldMk cId="1075177971" sldId="297"/>
            <ac:spMk id="3" creationId="{0C7D62E4-2166-464B-B31C-B2955B719C74}"/>
          </ac:spMkLst>
        </pc:spChg>
        <pc:spChg chg="add mod">
          <ac:chgData name="Pieter Bons" userId="38102d34-0bd8-4c1a-9059-a8d52a88a25d" providerId="ADAL" clId="{337C03C6-F901-4399-A656-222988D5766A}" dt="2021-04-13T11:29:39.270" v="995" actId="404"/>
          <ac:spMkLst>
            <pc:docMk/>
            <pc:sldMk cId="1075177971" sldId="297"/>
            <ac:spMk id="4" creationId="{459A2CF3-55E0-49E3-B625-D8CED458EF9E}"/>
          </ac:spMkLst>
        </pc:spChg>
      </pc:sldChg>
      <pc:sldChg chg="del">
        <pc:chgData name="Pieter Bons" userId="38102d34-0bd8-4c1a-9059-a8d52a88a25d" providerId="ADAL" clId="{337C03C6-F901-4399-A656-222988D5766A}" dt="2021-04-09T09:55:00.151" v="65" actId="47"/>
        <pc:sldMkLst>
          <pc:docMk/>
          <pc:sldMk cId="2260493671" sldId="297"/>
        </pc:sldMkLst>
      </pc:sldChg>
      <pc:sldChg chg="addSp modSp new mod">
        <pc:chgData name="Pieter Bons" userId="38102d34-0bd8-4c1a-9059-a8d52a88a25d" providerId="ADAL" clId="{337C03C6-F901-4399-A656-222988D5766A}" dt="2021-04-13T11:51:14.539" v="2064" actId="1076"/>
        <pc:sldMkLst>
          <pc:docMk/>
          <pc:sldMk cId="153044267" sldId="298"/>
        </pc:sldMkLst>
        <pc:spChg chg="mod">
          <ac:chgData name="Pieter Bons" userId="38102d34-0bd8-4c1a-9059-a8d52a88a25d" providerId="ADAL" clId="{337C03C6-F901-4399-A656-222988D5766A}" dt="2021-04-12T13:59:54.756" v="253" actId="20577"/>
          <ac:spMkLst>
            <pc:docMk/>
            <pc:sldMk cId="153044267" sldId="298"/>
            <ac:spMk id="2" creationId="{E82F5A32-2700-4BAC-BD36-302FEBF972E2}"/>
          </ac:spMkLst>
        </pc:spChg>
        <pc:spChg chg="mod">
          <ac:chgData name="Pieter Bons" userId="38102d34-0bd8-4c1a-9059-a8d52a88a25d" providerId="ADAL" clId="{337C03C6-F901-4399-A656-222988D5766A}" dt="2021-04-13T11:51:03.790" v="2062" actId="313"/>
          <ac:spMkLst>
            <pc:docMk/>
            <pc:sldMk cId="153044267" sldId="298"/>
            <ac:spMk id="3" creationId="{054255E5-2155-49F2-9D73-45D6166B1B98}"/>
          </ac:spMkLst>
        </pc:spChg>
        <pc:picChg chg="add mod">
          <ac:chgData name="Pieter Bons" userId="38102d34-0bd8-4c1a-9059-a8d52a88a25d" providerId="ADAL" clId="{337C03C6-F901-4399-A656-222988D5766A}" dt="2021-04-13T11:51:14.539" v="2064" actId="1076"/>
          <ac:picMkLst>
            <pc:docMk/>
            <pc:sldMk cId="153044267" sldId="298"/>
            <ac:picMk id="3074" creationId="{43254832-41E5-42DF-8282-5F7A0BA3F4DA}"/>
          </ac:picMkLst>
        </pc:picChg>
      </pc:sldChg>
      <pc:sldChg chg="del">
        <pc:chgData name="Pieter Bons" userId="38102d34-0bd8-4c1a-9059-a8d52a88a25d" providerId="ADAL" clId="{337C03C6-F901-4399-A656-222988D5766A}" dt="2021-04-09T09:55:00.151" v="65" actId="47"/>
        <pc:sldMkLst>
          <pc:docMk/>
          <pc:sldMk cId="4035845737" sldId="298"/>
        </pc:sldMkLst>
      </pc:sldChg>
      <pc:sldChg chg="addSp modSp new mod">
        <pc:chgData name="Pieter Bons" userId="38102d34-0bd8-4c1a-9059-a8d52a88a25d" providerId="ADAL" clId="{337C03C6-F901-4399-A656-222988D5766A}" dt="2021-04-13T11:09:59.240" v="523" actId="1076"/>
        <pc:sldMkLst>
          <pc:docMk/>
          <pc:sldMk cId="2238399430" sldId="299"/>
        </pc:sldMkLst>
        <pc:spChg chg="mod">
          <ac:chgData name="Pieter Bons" userId="38102d34-0bd8-4c1a-9059-a8d52a88a25d" providerId="ADAL" clId="{337C03C6-F901-4399-A656-222988D5766A}" dt="2021-04-12T14:00:13.715" v="266" actId="20577"/>
          <ac:spMkLst>
            <pc:docMk/>
            <pc:sldMk cId="2238399430" sldId="299"/>
            <ac:spMk id="2" creationId="{7DE6C498-8697-49D0-A823-EC7385F891A9}"/>
          </ac:spMkLst>
        </pc:spChg>
        <pc:spChg chg="mod">
          <ac:chgData name="Pieter Bons" userId="38102d34-0bd8-4c1a-9059-a8d52a88a25d" providerId="ADAL" clId="{337C03C6-F901-4399-A656-222988D5766A}" dt="2021-04-13T11:09:44.492" v="519" actId="20577"/>
          <ac:spMkLst>
            <pc:docMk/>
            <pc:sldMk cId="2238399430" sldId="299"/>
            <ac:spMk id="3" creationId="{1E23AFF8-B81E-47ED-80E0-0C7D87810F19}"/>
          </ac:spMkLst>
        </pc:spChg>
        <pc:picChg chg="add mod">
          <ac:chgData name="Pieter Bons" userId="38102d34-0bd8-4c1a-9059-a8d52a88a25d" providerId="ADAL" clId="{337C03C6-F901-4399-A656-222988D5766A}" dt="2021-04-13T11:09:59.240" v="523" actId="1076"/>
          <ac:picMkLst>
            <pc:docMk/>
            <pc:sldMk cId="2238399430" sldId="299"/>
            <ac:picMk id="1026" creationId="{BD5DA2E1-0372-462C-84E8-3C8B3A412F0D}"/>
          </ac:picMkLst>
        </pc:picChg>
        <pc:picChg chg="add mod">
          <ac:chgData name="Pieter Bons" userId="38102d34-0bd8-4c1a-9059-a8d52a88a25d" providerId="ADAL" clId="{337C03C6-F901-4399-A656-222988D5766A}" dt="2021-04-13T11:09:53.143" v="520" actId="1076"/>
          <ac:picMkLst>
            <pc:docMk/>
            <pc:sldMk cId="2238399430" sldId="299"/>
            <ac:picMk id="1028" creationId="{23D287D2-C83B-4133-AC3F-8E6D3A3FAC10}"/>
          </ac:picMkLst>
        </pc:picChg>
        <pc:picChg chg="add mod">
          <ac:chgData name="Pieter Bons" userId="38102d34-0bd8-4c1a-9059-a8d52a88a25d" providerId="ADAL" clId="{337C03C6-F901-4399-A656-222988D5766A}" dt="2021-04-13T11:09:14.196" v="483" actId="1076"/>
          <ac:picMkLst>
            <pc:docMk/>
            <pc:sldMk cId="2238399430" sldId="299"/>
            <ac:picMk id="1030" creationId="{F3A81B6A-07A5-41CE-A049-23750B0BFABA}"/>
          </ac:picMkLst>
        </pc:picChg>
      </pc:sldChg>
      <pc:sldChg chg="addSp modSp new mod modAnim modNotesTx">
        <pc:chgData name="Pieter Bons" userId="38102d34-0bd8-4c1a-9059-a8d52a88a25d" providerId="ADAL" clId="{337C03C6-F901-4399-A656-222988D5766A}" dt="2021-04-13T13:14:52.008" v="2065"/>
        <pc:sldMkLst>
          <pc:docMk/>
          <pc:sldMk cId="1268769624" sldId="300"/>
        </pc:sldMkLst>
        <pc:spChg chg="mod">
          <ac:chgData name="Pieter Bons" userId="38102d34-0bd8-4c1a-9059-a8d52a88a25d" providerId="ADAL" clId="{337C03C6-F901-4399-A656-222988D5766A}" dt="2021-04-13T11:29:55.523" v="1022" actId="20577"/>
          <ac:spMkLst>
            <pc:docMk/>
            <pc:sldMk cId="1268769624" sldId="300"/>
            <ac:spMk id="2" creationId="{9AD7E848-5228-4259-A516-7A6C8E803888}"/>
          </ac:spMkLst>
        </pc:spChg>
        <pc:spChg chg="mod">
          <ac:chgData name="Pieter Bons" userId="38102d34-0bd8-4c1a-9059-a8d52a88a25d" providerId="ADAL" clId="{337C03C6-F901-4399-A656-222988D5766A}" dt="2021-04-13T11:44:04.709" v="1767" actId="1076"/>
          <ac:spMkLst>
            <pc:docMk/>
            <pc:sldMk cId="1268769624" sldId="300"/>
            <ac:spMk id="3" creationId="{BDF20CF2-F4B4-4CF2-A60F-7772A1C6D84C}"/>
          </ac:spMkLst>
        </pc:spChg>
        <pc:spChg chg="add mod">
          <ac:chgData name="Pieter Bons" userId="38102d34-0bd8-4c1a-9059-a8d52a88a25d" providerId="ADAL" clId="{337C03C6-F901-4399-A656-222988D5766A}" dt="2021-04-13T11:44:08.732" v="1768" actId="1076"/>
          <ac:spMkLst>
            <pc:docMk/>
            <pc:sldMk cId="1268769624" sldId="300"/>
            <ac:spMk id="4" creationId="{EB0DB71C-3E89-4883-932C-E3170622B228}"/>
          </ac:spMkLst>
        </pc:spChg>
        <pc:spChg chg="add mod">
          <ac:chgData name="Pieter Bons" userId="38102d34-0bd8-4c1a-9059-a8d52a88a25d" providerId="ADAL" clId="{337C03C6-F901-4399-A656-222988D5766A}" dt="2021-04-13T11:44:54.340" v="1795" actId="20577"/>
          <ac:spMkLst>
            <pc:docMk/>
            <pc:sldMk cId="1268769624" sldId="300"/>
            <ac:spMk id="5" creationId="{A75E0330-3593-499B-8F2A-B47858B36F1E}"/>
          </ac:spMkLst>
        </pc:spChg>
        <pc:spChg chg="add mod">
          <ac:chgData name="Pieter Bons" userId="38102d34-0bd8-4c1a-9059-a8d52a88a25d" providerId="ADAL" clId="{337C03C6-F901-4399-A656-222988D5766A}" dt="2021-04-13T11:45:41.689" v="1799" actId="1076"/>
          <ac:spMkLst>
            <pc:docMk/>
            <pc:sldMk cId="1268769624" sldId="300"/>
            <ac:spMk id="6" creationId="{76B9A35B-2E3C-4EAA-BF61-B5B6BE67D398}"/>
          </ac:spMkLst>
        </pc:spChg>
      </pc:sldChg>
    </pc:docChg>
  </pc:docChgLst>
  <pc:docChgLst>
    <pc:chgData name="Jurjen Helmus" userId="eb3a18e8-e8bd-48c8-8f5b-fa02949b07d0" providerId="ADAL" clId="{614067E2-4BD2-6341-9103-A1A4A0036317}"/>
    <pc:docChg chg="addSld modSld">
      <pc:chgData name="Jurjen Helmus" userId="eb3a18e8-e8bd-48c8-8f5b-fa02949b07d0" providerId="ADAL" clId="{614067E2-4BD2-6341-9103-A1A4A0036317}" dt="2023-05-08T10:25:37.264" v="6" actId="20577"/>
      <pc:docMkLst>
        <pc:docMk/>
      </pc:docMkLst>
      <pc:sldChg chg="addSp mod">
        <pc:chgData name="Jurjen Helmus" userId="eb3a18e8-e8bd-48c8-8f5b-fa02949b07d0" providerId="ADAL" clId="{614067E2-4BD2-6341-9103-A1A4A0036317}" dt="2023-05-08T10:12:36.956" v="0" actId="22"/>
        <pc:sldMkLst>
          <pc:docMk/>
          <pc:sldMk cId="67661212" sldId="256"/>
        </pc:sldMkLst>
        <pc:spChg chg="add">
          <ac:chgData name="Jurjen Helmus" userId="eb3a18e8-e8bd-48c8-8f5b-fa02949b07d0" providerId="ADAL" clId="{614067E2-4BD2-6341-9103-A1A4A0036317}" dt="2023-05-08T10:12:36.956" v="0" actId="22"/>
          <ac:spMkLst>
            <pc:docMk/>
            <pc:sldMk cId="67661212" sldId="256"/>
            <ac:spMk id="5" creationId="{59974521-8A9A-4216-7DEF-095C3E012FF3}"/>
          </ac:spMkLst>
        </pc:spChg>
      </pc:sldChg>
      <pc:sldChg chg="add">
        <pc:chgData name="Jurjen Helmus" userId="eb3a18e8-e8bd-48c8-8f5b-fa02949b07d0" providerId="ADAL" clId="{614067E2-4BD2-6341-9103-A1A4A0036317}" dt="2023-05-08T10:12:48.897" v="1"/>
        <pc:sldMkLst>
          <pc:docMk/>
          <pc:sldMk cId="2684893903" sldId="927"/>
        </pc:sldMkLst>
      </pc:sldChg>
      <pc:sldChg chg="modSp add mod setBg">
        <pc:chgData name="Jurjen Helmus" userId="eb3a18e8-e8bd-48c8-8f5b-fa02949b07d0" providerId="ADAL" clId="{614067E2-4BD2-6341-9103-A1A4A0036317}" dt="2023-05-08T10:25:37.264" v="6" actId="20577"/>
        <pc:sldMkLst>
          <pc:docMk/>
          <pc:sldMk cId="3964905649" sldId="1035"/>
        </pc:sldMkLst>
        <pc:spChg chg="mod">
          <ac:chgData name="Jurjen Helmus" userId="eb3a18e8-e8bd-48c8-8f5b-fa02949b07d0" providerId="ADAL" clId="{614067E2-4BD2-6341-9103-A1A4A0036317}" dt="2023-05-08T10:25:37.264" v="6" actId="20577"/>
          <ac:spMkLst>
            <pc:docMk/>
            <pc:sldMk cId="3964905649" sldId="1035"/>
            <ac:spMk id="9" creationId="{3E12B034-6E58-40D5-8ACD-696112933815}"/>
          </ac:spMkLst>
        </pc:spChg>
      </pc:sldChg>
      <pc:sldChg chg="add">
        <pc:chgData name="Jurjen Helmus" userId="eb3a18e8-e8bd-48c8-8f5b-fa02949b07d0" providerId="ADAL" clId="{614067E2-4BD2-6341-9103-A1A4A0036317}" dt="2023-05-08T10:25:04.968" v="2"/>
        <pc:sldMkLst>
          <pc:docMk/>
          <pc:sldMk cId="2962850368" sldId="1077"/>
        </pc:sldMkLst>
      </pc:sldChg>
      <pc:sldChg chg="add">
        <pc:chgData name="Jurjen Helmus" userId="eb3a18e8-e8bd-48c8-8f5b-fa02949b07d0" providerId="ADAL" clId="{614067E2-4BD2-6341-9103-A1A4A0036317}" dt="2023-05-08T10:25:04.968" v="2"/>
        <pc:sldMkLst>
          <pc:docMk/>
          <pc:sldMk cId="3413754288" sldId="1078"/>
        </pc:sldMkLst>
      </pc:sldChg>
      <pc:sldChg chg="add setBg">
        <pc:chgData name="Jurjen Helmus" userId="eb3a18e8-e8bd-48c8-8f5b-fa02949b07d0" providerId="ADAL" clId="{614067E2-4BD2-6341-9103-A1A4A0036317}" dt="2023-05-08T10:25:30.457" v="3"/>
        <pc:sldMkLst>
          <pc:docMk/>
          <pc:sldMk cId="1898022320" sldId="1088"/>
        </pc:sldMkLst>
      </pc:sldChg>
      <pc:sldChg chg="add setBg">
        <pc:chgData name="Jurjen Helmus" userId="eb3a18e8-e8bd-48c8-8f5b-fa02949b07d0" providerId="ADAL" clId="{614067E2-4BD2-6341-9103-A1A4A0036317}" dt="2023-05-08T10:25:30.457" v="3"/>
        <pc:sldMkLst>
          <pc:docMk/>
          <pc:sldMk cId="3842219509" sldId="1089"/>
        </pc:sldMkLst>
      </pc:sldChg>
      <pc:sldChg chg="add setBg">
        <pc:chgData name="Jurjen Helmus" userId="eb3a18e8-e8bd-48c8-8f5b-fa02949b07d0" providerId="ADAL" clId="{614067E2-4BD2-6341-9103-A1A4A0036317}" dt="2023-05-08T10:25:30.457" v="3"/>
        <pc:sldMkLst>
          <pc:docMk/>
          <pc:sldMk cId="3274947924" sldId="1092"/>
        </pc:sldMkLst>
      </pc:sldChg>
    </pc:docChg>
  </pc:docChgLst>
  <pc:docChgLst>
    <pc:chgData name="Pieter Bons" userId="38102d34-0bd8-4c1a-9059-a8d52a88a25d" providerId="ADAL" clId="{EAC992EF-420A-4F6C-AE39-7107EC9700FD}"/>
    <pc:docChg chg="addSld delSld modSld">
      <pc:chgData name="Pieter Bons" userId="38102d34-0bd8-4c1a-9059-a8d52a88a25d" providerId="ADAL" clId="{EAC992EF-420A-4F6C-AE39-7107EC9700FD}" dt="2021-11-19T12:42:42.283" v="102" actId="20577"/>
      <pc:docMkLst>
        <pc:docMk/>
      </pc:docMkLst>
      <pc:sldChg chg="modSp mod">
        <pc:chgData name="Pieter Bons" userId="38102d34-0bd8-4c1a-9059-a8d52a88a25d" providerId="ADAL" clId="{EAC992EF-420A-4F6C-AE39-7107EC9700FD}" dt="2021-11-19T12:37:47.237" v="24" actId="20577"/>
        <pc:sldMkLst>
          <pc:docMk/>
          <pc:sldMk cId="3931682098" sldId="257"/>
        </pc:sldMkLst>
        <pc:spChg chg="mod">
          <ac:chgData name="Pieter Bons" userId="38102d34-0bd8-4c1a-9059-a8d52a88a25d" providerId="ADAL" clId="{EAC992EF-420A-4F6C-AE39-7107EC9700FD}" dt="2021-11-19T12:37:47.237" v="24" actId="20577"/>
          <ac:spMkLst>
            <pc:docMk/>
            <pc:sldMk cId="3931682098" sldId="257"/>
            <ac:spMk id="3" creationId="{1B79ECF2-DF93-493A-A5AC-AAA71D7D0C07}"/>
          </ac:spMkLst>
        </pc:spChg>
      </pc:sldChg>
      <pc:sldChg chg="add">
        <pc:chgData name="Pieter Bons" userId="38102d34-0bd8-4c1a-9059-a8d52a88a25d" providerId="ADAL" clId="{EAC992EF-420A-4F6C-AE39-7107EC9700FD}" dt="2021-11-19T12:41:59.017" v="26"/>
        <pc:sldMkLst>
          <pc:docMk/>
          <pc:sldMk cId="551141207" sldId="259"/>
        </pc:sldMkLst>
      </pc:sldChg>
      <pc:sldChg chg="add">
        <pc:chgData name="Pieter Bons" userId="38102d34-0bd8-4c1a-9059-a8d52a88a25d" providerId="ADAL" clId="{EAC992EF-420A-4F6C-AE39-7107EC9700FD}" dt="2021-11-19T12:41:59.017" v="26"/>
        <pc:sldMkLst>
          <pc:docMk/>
          <pc:sldMk cId="969472252" sldId="260"/>
        </pc:sldMkLst>
      </pc:sldChg>
      <pc:sldChg chg="modSp add mod">
        <pc:chgData name="Pieter Bons" userId="38102d34-0bd8-4c1a-9059-a8d52a88a25d" providerId="ADAL" clId="{EAC992EF-420A-4F6C-AE39-7107EC9700FD}" dt="2021-11-19T12:42:42.283" v="102" actId="20577"/>
        <pc:sldMkLst>
          <pc:docMk/>
          <pc:sldMk cId="2384493393" sldId="261"/>
        </pc:sldMkLst>
        <pc:spChg chg="mod">
          <ac:chgData name="Pieter Bons" userId="38102d34-0bd8-4c1a-9059-a8d52a88a25d" providerId="ADAL" clId="{EAC992EF-420A-4F6C-AE39-7107EC9700FD}" dt="2021-11-19T12:42:42.283" v="102" actId="20577"/>
          <ac:spMkLst>
            <pc:docMk/>
            <pc:sldMk cId="2384493393" sldId="261"/>
            <ac:spMk id="3" creationId="{69349BDE-AEEE-40DA-8591-A27C2FA83E11}"/>
          </ac:spMkLst>
        </pc:spChg>
      </pc:sldChg>
      <pc:sldChg chg="new del">
        <pc:chgData name="Pieter Bons" userId="38102d34-0bd8-4c1a-9059-a8d52a88a25d" providerId="ADAL" clId="{EAC992EF-420A-4F6C-AE39-7107EC9700FD}" dt="2021-11-19T12:42:00.584" v="27" actId="47"/>
        <pc:sldMkLst>
          <pc:docMk/>
          <pc:sldMk cId="3591520156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226D1-F66A-43B4-A61C-3DE6296D542B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F9923-2CD0-42CD-B635-1B14409790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1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94b22b5f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894b22b5f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115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94b22b5f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894b22b5f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11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94b22b5f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894b22b5f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>
                <a:latin typeface="Calibri"/>
                <a:cs typeface="Calibri"/>
              </a:rPr>
              <a:t>https://</a:t>
            </a:r>
            <a:r>
              <a:rPr lang="en-US" sz="1100" err="1">
                <a:latin typeface="Calibri"/>
                <a:cs typeface="Calibri"/>
              </a:rPr>
              <a:t>www.sentech.nl</a:t>
            </a:r>
            <a:r>
              <a:rPr lang="en-US" sz="1100">
                <a:latin typeface="Calibri"/>
                <a:cs typeface="Calibri"/>
              </a:rPr>
              <a:t>/sensor-</a:t>
            </a:r>
            <a:r>
              <a:rPr lang="en-US" sz="1100" err="1">
                <a:latin typeface="Calibri"/>
                <a:cs typeface="Calibri"/>
              </a:rPr>
              <a:t>technologie</a:t>
            </a:r>
            <a:r>
              <a:rPr lang="en-US" sz="1100">
                <a:latin typeface="Calibri"/>
                <a:cs typeface="Calibri"/>
              </a:rPr>
              <a:t>/</a:t>
            </a:r>
            <a:r>
              <a:rPr lang="en-US" sz="1100" err="1">
                <a:latin typeface="Calibri"/>
                <a:cs typeface="Calibri"/>
              </a:rPr>
              <a:t>onthullende</a:t>
            </a:r>
            <a:r>
              <a:rPr lang="en-US" sz="1100">
                <a:latin typeface="Calibri"/>
                <a:cs typeface="Calibri"/>
              </a:rPr>
              <a:t>-</a:t>
            </a:r>
            <a:r>
              <a:rPr lang="en-US" sz="1100" err="1">
                <a:latin typeface="Calibri"/>
                <a:cs typeface="Calibri"/>
              </a:rPr>
              <a:t>wetenschap</a:t>
            </a:r>
            <a:r>
              <a:rPr lang="en-US" sz="1100">
                <a:latin typeface="Calibri"/>
                <a:cs typeface="Calibri"/>
              </a:rPr>
              <a:t>-achter-lidar-</a:t>
            </a:r>
            <a:r>
              <a:rPr lang="en-US" sz="1100" err="1">
                <a:latin typeface="Calibri"/>
                <a:cs typeface="Calibri"/>
              </a:rPr>
              <a:t>technologie</a:t>
            </a:r>
            <a:r>
              <a:rPr lang="en-US" sz="1100">
                <a:latin typeface="Calibri"/>
                <a:cs typeface="Calibri"/>
              </a:rPr>
              <a:t>/ ) </a:t>
            </a:r>
            <a:r>
              <a:rPr lang="en-US" sz="1100" err="1">
                <a:latin typeface="Calibri"/>
                <a:cs typeface="Calibri"/>
              </a:rPr>
              <a:t>nieuwe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sensoren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geven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betere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inichten</a:t>
            </a:r>
            <a:r>
              <a:rPr lang="en-US" sz="1100">
                <a:latin typeface="Calibri"/>
                <a:cs typeface="Calibri"/>
              </a:rPr>
              <a:t> &gt; LIDAR + audio </a:t>
            </a:r>
            <a:r>
              <a:rPr lang="en-US" sz="1100" err="1">
                <a:latin typeface="Calibri"/>
                <a:cs typeface="Calibri"/>
              </a:rPr>
              <a:t>visualisatie</a:t>
            </a:r>
            <a:r>
              <a:rPr lang="en-US" sz="1100">
                <a:latin typeface="Calibri"/>
                <a:cs typeface="Calibri"/>
              </a:rPr>
              <a:t> (ref </a:t>
            </a:r>
            <a:r>
              <a:rPr lang="en-US" sz="1100" err="1">
                <a:latin typeface="Calibri"/>
                <a:cs typeface="Calibri"/>
              </a:rPr>
              <a:t>Techport</a:t>
            </a:r>
            <a:r>
              <a:rPr lang="en-US" sz="1100">
                <a:latin typeface="Calibri"/>
                <a:cs typeface="Calibri"/>
              </a:rPr>
              <a:t>)</a:t>
            </a:r>
          </a:p>
          <a:p>
            <a:r>
              <a:rPr lang="en-US" sz="1100">
                <a:latin typeface="Calibri"/>
                <a:cs typeface="Calibri"/>
              </a:rPr>
              <a:t>&gt; Democratize PM &gt; steeds </a:t>
            </a:r>
            <a:r>
              <a:rPr lang="en-US" sz="1100" err="1">
                <a:latin typeface="Calibri"/>
                <a:cs typeface="Calibri"/>
              </a:rPr>
              <a:t>meer</a:t>
            </a:r>
            <a:r>
              <a:rPr lang="en-US" sz="1100">
                <a:latin typeface="Calibri"/>
                <a:cs typeface="Calibri"/>
              </a:rPr>
              <a:t> low code tooling </a:t>
            </a:r>
            <a:r>
              <a:rPr lang="en-US" sz="1100" err="1">
                <a:latin typeface="Calibri"/>
                <a:cs typeface="Calibri"/>
              </a:rPr>
              <a:t>komt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beschikbaar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&gt; GANS </a:t>
            </a:r>
            <a:r>
              <a:rPr lang="en-US" sz="1100" err="1">
                <a:latin typeface="Calibri"/>
                <a:cs typeface="Calibri"/>
              </a:rPr>
              <a:t>en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synthetische</a:t>
            </a:r>
            <a:r>
              <a:rPr lang="en-US" sz="1100">
                <a:latin typeface="Calibri"/>
                <a:cs typeface="Calibri"/>
              </a:rPr>
              <a:t> data </a:t>
            </a:r>
            <a:r>
              <a:rPr lang="en-US" sz="1100" err="1">
                <a:latin typeface="Calibri"/>
                <a:cs typeface="Calibri"/>
              </a:rPr>
              <a:t>gaan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helpen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&gt; </a:t>
            </a:r>
            <a:r>
              <a:rPr lang="en-US" sz="1100" err="1">
                <a:latin typeface="Calibri"/>
                <a:cs typeface="Calibri"/>
              </a:rPr>
              <a:t>delen</a:t>
            </a:r>
            <a:r>
              <a:rPr lang="en-US" sz="1100">
                <a:latin typeface="Calibri"/>
                <a:cs typeface="Calibri"/>
              </a:rPr>
              <a:t> over de </a:t>
            </a:r>
            <a:r>
              <a:rPr lang="en-US" sz="1100" err="1">
                <a:latin typeface="Calibri"/>
                <a:cs typeface="Calibri"/>
              </a:rPr>
              <a:t>keten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&gt; AI in </a:t>
            </a:r>
            <a:r>
              <a:rPr lang="en-US" sz="1100" err="1">
                <a:latin typeface="Calibri"/>
                <a:cs typeface="Calibri"/>
              </a:rPr>
              <a:t>productie</a:t>
            </a:r>
            <a:r>
              <a:rPr lang="en-US" sz="1100">
                <a:latin typeface="Calibri"/>
                <a:cs typeface="Calibri"/>
              </a:rPr>
              <a:t> &gt; $ </a:t>
            </a:r>
            <a:r>
              <a:rPr lang="en-US" sz="1100" err="1">
                <a:latin typeface="Calibri"/>
                <a:cs typeface="Calibri"/>
              </a:rPr>
              <a:t>gaat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opleveren</a:t>
            </a:r>
            <a:r>
              <a:rPr lang="en-US" sz="1100">
                <a:latin typeface="Calibri"/>
                <a:cs typeface="Calibri"/>
              </a:rPr>
              <a:t> / is </a:t>
            </a:r>
            <a:r>
              <a:rPr lang="en-US" sz="1100" err="1">
                <a:latin typeface="Calibri"/>
                <a:cs typeface="Calibri"/>
              </a:rPr>
              <a:t>haalbaar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 err="1">
                <a:latin typeface="Calibri"/>
                <a:cs typeface="Calibri"/>
              </a:rPr>
              <a:t>Onderaan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een</a:t>
            </a:r>
            <a:r>
              <a:rPr lang="en-US" sz="1100">
                <a:latin typeface="Calibri"/>
                <a:cs typeface="Calibri"/>
              </a:rPr>
              <a:t> statement ˆmaar..."</a:t>
            </a:r>
          </a:p>
          <a:p>
            <a:r>
              <a:rPr lang="en-US" sz="1100">
                <a:latin typeface="Calibri"/>
                <a:cs typeface="Calibri"/>
              </a:rPr>
              <a:t>Refs (</a:t>
            </a:r>
          </a:p>
          <a:p>
            <a:endParaRPr lang="en-US" sz="1100">
              <a:latin typeface="Calibri"/>
              <a:cs typeface="Calibri"/>
            </a:endParaRPr>
          </a:p>
          <a:p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https://</a:t>
            </a:r>
            <a:r>
              <a:rPr lang="en-US" sz="1100" err="1">
                <a:latin typeface="Calibri"/>
                <a:cs typeface="Calibri"/>
              </a:rPr>
              <a:t>www.sentech.nl</a:t>
            </a:r>
            <a:r>
              <a:rPr lang="en-US" sz="1100">
                <a:latin typeface="Calibri"/>
                <a:cs typeface="Calibri"/>
              </a:rPr>
              <a:t>/sensor-</a:t>
            </a:r>
            <a:r>
              <a:rPr lang="en-US" sz="1100" err="1">
                <a:latin typeface="Calibri"/>
                <a:cs typeface="Calibri"/>
              </a:rPr>
              <a:t>technologie</a:t>
            </a:r>
            <a:r>
              <a:rPr lang="en-US" sz="1100">
                <a:latin typeface="Calibri"/>
                <a:cs typeface="Calibri"/>
              </a:rPr>
              <a:t>/</a:t>
            </a:r>
            <a:r>
              <a:rPr lang="en-US" sz="1100" err="1">
                <a:latin typeface="Calibri"/>
                <a:cs typeface="Calibri"/>
              </a:rPr>
              <a:t>onthullende</a:t>
            </a:r>
            <a:r>
              <a:rPr lang="en-US" sz="1100">
                <a:latin typeface="Calibri"/>
                <a:cs typeface="Calibri"/>
              </a:rPr>
              <a:t>-</a:t>
            </a:r>
            <a:r>
              <a:rPr lang="en-US" sz="1100" err="1">
                <a:latin typeface="Calibri"/>
                <a:cs typeface="Calibri"/>
              </a:rPr>
              <a:t>wetenschap</a:t>
            </a:r>
            <a:r>
              <a:rPr lang="en-US" sz="1100">
                <a:latin typeface="Calibri"/>
                <a:cs typeface="Calibri"/>
              </a:rPr>
              <a:t>-achter-lidar-</a:t>
            </a:r>
            <a:r>
              <a:rPr lang="en-US" sz="1100" err="1">
                <a:latin typeface="Calibri"/>
                <a:cs typeface="Calibri"/>
              </a:rPr>
              <a:t>technologie</a:t>
            </a:r>
            <a:r>
              <a:rPr lang="en-US" sz="1100">
                <a:latin typeface="Calibri"/>
                <a:cs typeface="Calibri"/>
              </a:rPr>
              <a:t>/ ) </a:t>
            </a:r>
            <a:r>
              <a:rPr lang="en-US" sz="1100" err="1">
                <a:latin typeface="Calibri"/>
                <a:cs typeface="Calibri"/>
              </a:rPr>
              <a:t>nieuwe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sensoren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geven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betere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inichten</a:t>
            </a:r>
            <a:r>
              <a:rPr lang="en-US" sz="1100">
                <a:latin typeface="Calibri"/>
                <a:cs typeface="Calibri"/>
              </a:rPr>
              <a:t> &gt; LIDAR + audio </a:t>
            </a:r>
            <a:r>
              <a:rPr lang="en-US" sz="1100" err="1">
                <a:latin typeface="Calibri"/>
                <a:cs typeface="Calibri"/>
              </a:rPr>
              <a:t>visualisatie</a:t>
            </a:r>
            <a:r>
              <a:rPr lang="en-US" sz="1100">
                <a:latin typeface="Calibri"/>
                <a:cs typeface="Calibri"/>
              </a:rPr>
              <a:t> (ref </a:t>
            </a:r>
            <a:r>
              <a:rPr lang="en-US" sz="1100" err="1">
                <a:latin typeface="Calibri"/>
                <a:cs typeface="Calibri"/>
              </a:rPr>
              <a:t>Techport</a:t>
            </a:r>
            <a:r>
              <a:rPr lang="en-US" sz="1100">
                <a:latin typeface="Calibri"/>
                <a:cs typeface="Calibri"/>
              </a:rPr>
              <a:t>)</a:t>
            </a:r>
          </a:p>
          <a:p>
            <a:r>
              <a:rPr lang="en-US" sz="1100">
                <a:latin typeface="Calibri"/>
                <a:cs typeface="Calibri"/>
              </a:rPr>
              <a:t>&gt; Democratize PM &gt; steeds </a:t>
            </a:r>
            <a:r>
              <a:rPr lang="en-US" sz="1100" err="1">
                <a:latin typeface="Calibri"/>
                <a:cs typeface="Calibri"/>
              </a:rPr>
              <a:t>meer</a:t>
            </a:r>
            <a:r>
              <a:rPr lang="en-US" sz="1100">
                <a:latin typeface="Calibri"/>
                <a:cs typeface="Calibri"/>
              </a:rPr>
              <a:t> low code tooling </a:t>
            </a:r>
            <a:r>
              <a:rPr lang="en-US" sz="1100" err="1">
                <a:latin typeface="Calibri"/>
                <a:cs typeface="Calibri"/>
              </a:rPr>
              <a:t>komt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beschikbaar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&gt; GANS </a:t>
            </a:r>
            <a:r>
              <a:rPr lang="en-US" sz="1100" err="1">
                <a:latin typeface="Calibri"/>
                <a:cs typeface="Calibri"/>
              </a:rPr>
              <a:t>en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synthetische</a:t>
            </a:r>
            <a:r>
              <a:rPr lang="en-US" sz="1100">
                <a:latin typeface="Calibri"/>
                <a:cs typeface="Calibri"/>
              </a:rPr>
              <a:t> data </a:t>
            </a:r>
            <a:r>
              <a:rPr lang="en-US" sz="1100" err="1">
                <a:latin typeface="Calibri"/>
                <a:cs typeface="Calibri"/>
              </a:rPr>
              <a:t>gaan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helpen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&gt; </a:t>
            </a:r>
            <a:r>
              <a:rPr lang="en-US" sz="1100" err="1">
                <a:latin typeface="Calibri"/>
                <a:cs typeface="Calibri"/>
              </a:rPr>
              <a:t>delen</a:t>
            </a:r>
            <a:r>
              <a:rPr lang="en-US" sz="1100">
                <a:latin typeface="Calibri"/>
                <a:cs typeface="Calibri"/>
              </a:rPr>
              <a:t> over de </a:t>
            </a:r>
            <a:r>
              <a:rPr lang="en-US" sz="1100" err="1">
                <a:latin typeface="Calibri"/>
                <a:cs typeface="Calibri"/>
              </a:rPr>
              <a:t>keten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>
                <a:latin typeface="Calibri"/>
                <a:cs typeface="Calibri"/>
              </a:rPr>
              <a:t>&gt; AI in </a:t>
            </a:r>
            <a:r>
              <a:rPr lang="en-US" sz="1100" err="1">
                <a:latin typeface="Calibri"/>
                <a:cs typeface="Calibri"/>
              </a:rPr>
              <a:t>productie</a:t>
            </a:r>
            <a:r>
              <a:rPr lang="en-US" sz="1100">
                <a:latin typeface="Calibri"/>
                <a:cs typeface="Calibri"/>
              </a:rPr>
              <a:t> &gt; $ </a:t>
            </a:r>
            <a:r>
              <a:rPr lang="en-US" sz="1100" err="1">
                <a:latin typeface="Calibri"/>
                <a:cs typeface="Calibri"/>
              </a:rPr>
              <a:t>gaat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opleveren</a:t>
            </a:r>
            <a:r>
              <a:rPr lang="en-US" sz="1100">
                <a:latin typeface="Calibri"/>
                <a:cs typeface="Calibri"/>
              </a:rPr>
              <a:t> / is </a:t>
            </a:r>
            <a:r>
              <a:rPr lang="en-US" sz="1100" err="1">
                <a:latin typeface="Calibri"/>
                <a:cs typeface="Calibri"/>
              </a:rPr>
              <a:t>haalbaar</a:t>
            </a:r>
            <a:endParaRPr lang="en-US" sz="1100">
              <a:latin typeface="Calibri"/>
              <a:cs typeface="Calibri"/>
            </a:endParaRPr>
          </a:p>
          <a:p>
            <a:r>
              <a:rPr lang="en-US" sz="1100" err="1">
                <a:latin typeface="Calibri"/>
                <a:cs typeface="Calibri"/>
              </a:rPr>
              <a:t>Onderaan</a:t>
            </a:r>
            <a:r>
              <a:rPr lang="en-US" sz="1100">
                <a:latin typeface="Calibri"/>
                <a:cs typeface="Calibri"/>
              </a:rPr>
              <a:t> </a:t>
            </a:r>
            <a:r>
              <a:rPr lang="en-US" sz="1100" err="1">
                <a:latin typeface="Calibri"/>
                <a:cs typeface="Calibri"/>
              </a:rPr>
              <a:t>een</a:t>
            </a:r>
            <a:r>
              <a:rPr lang="en-US" sz="1100">
                <a:latin typeface="Calibri"/>
                <a:cs typeface="Calibri"/>
              </a:rPr>
              <a:t> statement ˆmaar..."</a:t>
            </a:r>
          </a:p>
          <a:p>
            <a:r>
              <a:rPr lang="en-US" sz="1100">
                <a:latin typeface="Calibri"/>
                <a:cs typeface="Calibri"/>
              </a:rPr>
              <a:t>Refs (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228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0,95: Van iedere 10.000 mensen testen er 95 zieken positief en 500 gezonde</a:t>
            </a:r>
          </a:p>
          <a:p>
            <a:r>
              <a:rPr lang="nl-NL" dirty="0"/>
              <a:t>0,99: Van iedere 10.000 mensen testen er 99 zieken positief en 100 gezonde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F9923-2CD0-42CD-B635-1B14409790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9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AB8-226C-4303-B04D-68AB1BABA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0D25E-C872-4038-BB52-F27C4485B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26F40-B508-4384-8DD9-59242B70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BDDEC-EDF8-4876-8C61-DE4C0130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7FF11-AC29-4AAA-B16C-11E67ECD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2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58-4EB0-4BA8-AE38-AD262C85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54FF3-BF4E-4B6E-8573-D514F8DA8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36D2D-CA9F-4189-AC5E-9C278344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27701-8F40-4751-AA96-CDE1F975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A9F01-7004-471A-907A-78D2057A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9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B61F6-4C87-4C5A-B7F3-9C45A19E1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6E7A1-1756-421F-A625-67F6F970F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567DE-9DC1-4091-B0D4-238C1D7F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3EC61-D86E-4BF1-99D5-8BBFFB0D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53BCE-99E6-453B-8861-43549E54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6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06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42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9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562C-61D3-4540-8B03-A7E157EB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85B8-F0C6-47DB-864C-68488CC9F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E8334-92B2-4AFD-865D-DE755464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3A679-F37D-4632-A100-72003C65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5CC69-D57C-4D7F-AC1A-5E967B7C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5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6178-AAA8-44DD-A522-AD7025E1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709B8-164B-4D26-A82B-6875BD9A7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CDDAC-1CDE-4288-B422-3B4F2C51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8B64B-69C7-44A7-86BB-008582B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AE9B-DAB5-47B2-8D5B-3D8C7EB8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9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D623-2EEE-496A-A9DA-2DA1D7D1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C8C8-BD73-4CC2-8EFE-849BD912E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CB13-7B3C-41DA-BD7E-97281BE81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55477-2ED5-4B92-B0D2-7A04EA293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3443D-8FA3-4B70-A3DC-C85A84B1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119B0-261A-4A58-B1BA-4E723706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3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EE8E-9498-456E-86CA-7B8A431E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D68F-DA16-4CB7-8327-BA999CD9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DEDCE-1D42-4E5A-A03A-D9496DEA8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84A00-DEA9-4BA8-BB11-9EF99BE3D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15714-5497-4E3F-8463-900F36F3A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5EB94-E36D-44F5-8231-14C3009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4BC6A-0D62-4A3C-9DE8-16F4972D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073D6-281A-4638-8801-C3AEE3FC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8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B370-D598-4356-BB94-64AAC80F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572BE-D674-4010-B651-EFA8BDB7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C24BC-984B-43DF-B19E-617AC9A9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FBCAC-604C-4255-9078-EFC29A41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0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A71AA-F8B8-41EC-AF0F-29CA9AC4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CECEB-3E50-40F0-8A8B-991E3BAA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693C-95D2-4C92-B327-3FAA25E3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5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B663-EC58-44F6-9830-65973C54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A0A8-8A65-4CAB-8068-0A1001D2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15168-4ADD-4C6A-A35D-EF0A5DD76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EE058-3288-4BBB-A2E9-119C9F40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BA98C-A9FE-4563-9523-66A935B0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63A2E-4FC2-4E78-91AD-C71602D8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0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AF1-A04B-4618-8C47-3C9FEDC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0EC95-9E40-4CAD-A04C-513FDA5DC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7763E-2E06-414E-8A89-399E5448F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63D92-4999-45E9-8D32-A1E9C3D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2D71-A6C3-4956-9D84-E228756D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0595D-6D69-437B-A21C-CDDE843C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3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7B7B1-E754-4BEF-AA62-ACBA7066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6A5CC-E32F-4189-9D75-86212A90C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64FDE-925E-4884-B0BE-0121782ED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95B9-5562-4177-9EB0-774D9952E60D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46A67-6E5A-4843-AEF0-95535A1CF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951F6-56B9-4BB6-8786-FEC100274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BE70A-E011-4F80-9FE0-032E206817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30" r:id="rId2"/>
    <p:sldLayoutId id="2147483718" r:id="rId3"/>
    <p:sldLayoutId id="214748373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12" Type="http://schemas.openxmlformats.org/officeDocument/2006/relationships/image" Target="../media/image1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7D11F-F03F-42E6-939E-BCDE744B8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9496884" cy="1713305"/>
          </a:xfrm>
        </p:spPr>
        <p:txBody>
          <a:bodyPr anchor="b">
            <a:normAutofit/>
          </a:bodyPr>
          <a:lstStyle/>
          <a:p>
            <a:pPr algn="l"/>
            <a:r>
              <a:rPr lang="nl-NL" sz="6200" dirty="0" err="1"/>
              <a:t>Supervised</a:t>
            </a:r>
            <a:r>
              <a:rPr lang="nl-NL" sz="6200" dirty="0"/>
              <a:t> machine </a:t>
            </a:r>
            <a:r>
              <a:rPr lang="nl-NL" sz="6200" dirty="0" err="1"/>
              <a:t>learning</a:t>
            </a:r>
            <a:endParaRPr lang="en-US" sz="6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1901E-D0ED-43CF-9BBD-D09896208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nl-NL" sz="1900" b="1" dirty="0"/>
              <a:t>Minor Data Science</a:t>
            </a:r>
          </a:p>
        </p:txBody>
      </p:sp>
      <p:pic>
        <p:nvPicPr>
          <p:cNvPr id="4102" name="Picture 6" descr="Nieuwsbrief studentbegeleiding">
            <a:extLst>
              <a:ext uri="{FF2B5EF4-FFF2-40B4-BE49-F238E27FC236}">
                <a16:creationId xmlns:a16="http://schemas.microsoft.com/office/drawing/2014/main" id="{9CAA21F8-D366-4A0F-BE3B-3A32E5DF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0458" y="5628125"/>
            <a:ext cx="3960662" cy="5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9974521-8A9A-4216-7DEF-095C3E012FF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scikit-learn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66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D10536DE-8659-4CAB-983C-08E9F5A501F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93167" y="203336"/>
            <a:ext cx="1357557" cy="1175645"/>
            <a:chOff x="0" y="0"/>
            <a:chExt cx="6350000" cy="5499100"/>
          </a:xfrm>
          <a:solidFill>
            <a:srgbClr val="F08026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22796A6-3120-446E-9273-0CB623EBBD87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4000D60D-6944-419F-A0B1-501F3FF2FA3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40133" y="1176026"/>
            <a:ext cx="678779" cy="587822"/>
            <a:chOff x="0" y="0"/>
            <a:chExt cx="6350000" cy="5499100"/>
          </a:xfrm>
          <a:solidFill>
            <a:srgbClr val="F08026"/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D23626C1-7015-46DB-89BB-790BA8A6152E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3E12B034-6E58-40D5-8ACD-696112933815}"/>
              </a:ext>
            </a:extLst>
          </p:cNvPr>
          <p:cNvSpPr txBox="1"/>
          <p:nvPr/>
        </p:nvSpPr>
        <p:spPr>
          <a:xfrm>
            <a:off x="1171030" y="905779"/>
            <a:ext cx="9354510" cy="4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20"/>
              </a:lnSpc>
            </a:pP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Generatieve AI</a:t>
            </a:r>
            <a:endParaRPr lang="nl-NL" sz="3200" dirty="0">
              <a:solidFill>
                <a:srgbClr val="002060"/>
              </a:solidFill>
              <a:latin typeface="Montserrat Classic Bold"/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B7F14A8F-AF1D-AC4D-B00E-D216952F5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763941" y="1144419"/>
            <a:ext cx="5739747" cy="3230400"/>
          </a:xfrm>
          <a:prstGeom prst="rect">
            <a:avLst/>
          </a:prstGeom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6022386D-C941-B6A9-4AE6-2E64A3875F1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45479" y="1515414"/>
            <a:ext cx="678779" cy="587822"/>
            <a:chOff x="0" y="0"/>
            <a:chExt cx="6350000" cy="5499100"/>
          </a:xfrm>
          <a:solidFill>
            <a:schemeClr val="tx2">
              <a:lumMod val="75000"/>
            </a:schemeClr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169B9645-9C62-E871-7253-8D6A3DB22EF0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D280BCB8-2E41-7D75-A5BD-604E08F18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"/>
          <a:stretch/>
        </p:blipFill>
        <p:spPr bwMode="auto">
          <a:xfrm>
            <a:off x="2378515" y="1363682"/>
            <a:ext cx="7872107" cy="55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90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D10536DE-8659-4CAB-983C-08E9F5A501F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93167" y="203336"/>
            <a:ext cx="1357557" cy="1175645"/>
            <a:chOff x="0" y="0"/>
            <a:chExt cx="6350000" cy="5499100"/>
          </a:xfrm>
          <a:solidFill>
            <a:srgbClr val="F08026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22796A6-3120-446E-9273-0CB623EBBD87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4000D60D-6944-419F-A0B1-501F3FF2FA3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40133" y="1176026"/>
            <a:ext cx="678779" cy="587822"/>
            <a:chOff x="0" y="0"/>
            <a:chExt cx="6350000" cy="5499100"/>
          </a:xfrm>
          <a:solidFill>
            <a:srgbClr val="F08026"/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D23626C1-7015-46DB-89BB-790BA8A6152E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3E12B034-6E58-40D5-8ACD-696112933815}"/>
              </a:ext>
            </a:extLst>
          </p:cNvPr>
          <p:cNvSpPr txBox="1"/>
          <p:nvPr/>
        </p:nvSpPr>
        <p:spPr>
          <a:xfrm>
            <a:off x="1171030" y="905779"/>
            <a:ext cx="9354510" cy="983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20"/>
              </a:lnSpc>
            </a:pP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Generatieve AI is in staat nieuwe data </a:t>
            </a:r>
          </a:p>
          <a:p>
            <a:pPr>
              <a:lnSpc>
                <a:spcPts val="3920"/>
              </a:lnSpc>
            </a:pP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te </a:t>
            </a:r>
            <a:r>
              <a:rPr lang="nl-NL" sz="3200" spc="308" dirty="0" err="1">
                <a:solidFill>
                  <a:srgbClr val="002060"/>
                </a:solidFill>
                <a:latin typeface="Montserrat Classic Bold"/>
              </a:rPr>
              <a:t>creeeren</a:t>
            </a: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 </a:t>
            </a:r>
            <a:endParaRPr lang="nl-NL" sz="3200" dirty="0">
              <a:solidFill>
                <a:srgbClr val="002060"/>
              </a:solidFill>
              <a:latin typeface="Montserrat Classic Bold"/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B7F14A8F-AF1D-AC4D-B00E-D216952F5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763941" y="1144419"/>
            <a:ext cx="5739747" cy="3230400"/>
          </a:xfrm>
          <a:prstGeom prst="rect">
            <a:avLst/>
          </a:prstGeom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6022386D-C941-B6A9-4AE6-2E64A3875F1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45479" y="1515414"/>
            <a:ext cx="678779" cy="587822"/>
            <a:chOff x="0" y="0"/>
            <a:chExt cx="6350000" cy="5499100"/>
          </a:xfrm>
          <a:solidFill>
            <a:schemeClr val="tx2">
              <a:lumMod val="75000"/>
            </a:schemeClr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169B9645-9C62-E871-7253-8D6A3DB22EF0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pic>
        <p:nvPicPr>
          <p:cNvPr id="12290" name="Picture 2" descr="Generative AI Models Explained | AltexSoft">
            <a:extLst>
              <a:ext uri="{FF2B5EF4-FFF2-40B4-BE49-F238E27FC236}">
                <a16:creationId xmlns:a16="http://schemas.microsoft.com/office/drawing/2014/main" id="{DB1E7AD0-5CC9-D4E7-F6ED-95695963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6" y="1951321"/>
            <a:ext cx="8637988" cy="485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2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D10536DE-8659-4CAB-983C-08E9F5A501F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93167" y="203336"/>
            <a:ext cx="1357557" cy="1175645"/>
            <a:chOff x="0" y="0"/>
            <a:chExt cx="6350000" cy="5499100"/>
          </a:xfrm>
          <a:solidFill>
            <a:srgbClr val="F08026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22796A6-3120-446E-9273-0CB623EBBD87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4000D60D-6944-419F-A0B1-501F3FF2FA3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40133" y="1176026"/>
            <a:ext cx="678779" cy="587822"/>
            <a:chOff x="0" y="0"/>
            <a:chExt cx="6350000" cy="5499100"/>
          </a:xfrm>
          <a:solidFill>
            <a:srgbClr val="F08026"/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D23626C1-7015-46DB-89BB-790BA8A6152E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3E12B034-6E58-40D5-8ACD-696112933815}"/>
              </a:ext>
            </a:extLst>
          </p:cNvPr>
          <p:cNvSpPr txBox="1"/>
          <p:nvPr/>
        </p:nvSpPr>
        <p:spPr>
          <a:xfrm>
            <a:off x="1173434" y="325046"/>
            <a:ext cx="9354510" cy="983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20"/>
              </a:lnSpc>
            </a:pP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GPT en andere netwerken werken </a:t>
            </a:r>
          </a:p>
          <a:p>
            <a:pPr>
              <a:lnSpc>
                <a:spcPts val="3920"/>
              </a:lnSpc>
            </a:pP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Met Attention / </a:t>
            </a:r>
            <a:r>
              <a:rPr lang="nl-NL" sz="3200" spc="308" dirty="0" err="1">
                <a:solidFill>
                  <a:srgbClr val="002060"/>
                </a:solidFill>
                <a:latin typeface="Montserrat Classic Bold"/>
              </a:rPr>
              <a:t>Transformers</a:t>
            </a:r>
            <a:r>
              <a:rPr lang="nl-NL" sz="3200" spc="308" dirty="0">
                <a:solidFill>
                  <a:srgbClr val="002060"/>
                </a:solidFill>
                <a:latin typeface="Montserrat Classic Bold"/>
              </a:rPr>
              <a:t> </a:t>
            </a:r>
            <a:endParaRPr lang="nl-NL" sz="3200" dirty="0">
              <a:solidFill>
                <a:srgbClr val="002060"/>
              </a:solidFill>
              <a:latin typeface="Montserrat Classic Bold"/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B7F14A8F-AF1D-AC4D-B00E-D216952F5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763941" y="1144419"/>
            <a:ext cx="5739747" cy="3230400"/>
          </a:xfrm>
          <a:prstGeom prst="rect">
            <a:avLst/>
          </a:prstGeom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6022386D-C941-B6A9-4AE6-2E64A3875F1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45479" y="1515414"/>
            <a:ext cx="678779" cy="587822"/>
            <a:chOff x="0" y="0"/>
            <a:chExt cx="6350000" cy="5499100"/>
          </a:xfrm>
          <a:solidFill>
            <a:schemeClr val="tx2">
              <a:lumMod val="75000"/>
            </a:schemeClr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169B9645-9C62-E871-7253-8D6A3DB22EF0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pic>
        <p:nvPicPr>
          <p:cNvPr id="14338" name="Picture 2" descr="A visualization of a learned self-attention head on a sentence. The... |  Download Scientific Diagram">
            <a:extLst>
              <a:ext uri="{FF2B5EF4-FFF2-40B4-BE49-F238E27FC236}">
                <a16:creationId xmlns:a16="http://schemas.microsoft.com/office/drawing/2014/main" id="{F0592833-0F3F-F0FB-B5F1-265B5AF7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176" y="2494498"/>
            <a:ext cx="5183799" cy="313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n example of the self-attention mechanism following long-distance... |  Download Scientific Diagram">
            <a:extLst>
              <a:ext uri="{FF2B5EF4-FFF2-40B4-BE49-F238E27FC236}">
                <a16:creationId xmlns:a16="http://schemas.microsoft.com/office/drawing/2014/main" id="{ADAE0F28-CA78-CEDF-3A38-97FC0C1E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2424"/>
            <a:ext cx="40216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1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D10536DE-8659-4CAB-983C-08E9F5A501F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93167" y="203336"/>
            <a:ext cx="1357557" cy="1175645"/>
            <a:chOff x="0" y="0"/>
            <a:chExt cx="6350000" cy="5499100"/>
          </a:xfrm>
          <a:solidFill>
            <a:srgbClr val="F08026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22796A6-3120-446E-9273-0CB623EBBD87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4000D60D-6944-419F-A0B1-501F3FF2FA3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40133" y="1176026"/>
            <a:ext cx="678779" cy="587822"/>
            <a:chOff x="0" y="0"/>
            <a:chExt cx="6350000" cy="5499100"/>
          </a:xfrm>
          <a:solidFill>
            <a:srgbClr val="F08026"/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D23626C1-7015-46DB-89BB-790BA8A6152E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3E12B034-6E58-40D5-8ACD-696112933815}"/>
              </a:ext>
            </a:extLst>
          </p:cNvPr>
          <p:cNvSpPr txBox="1"/>
          <p:nvPr/>
        </p:nvSpPr>
        <p:spPr>
          <a:xfrm>
            <a:off x="1173434" y="325046"/>
            <a:ext cx="9354510" cy="983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20"/>
              </a:lnSpc>
            </a:pPr>
            <a:r>
              <a:rPr lang="nl-NL" sz="3200" dirty="0" err="1">
                <a:solidFill>
                  <a:srgbClr val="002060"/>
                </a:solidFill>
                <a:latin typeface="Montserrat Classic Bold"/>
              </a:rPr>
              <a:t>AutoGPT</a:t>
            </a:r>
            <a:r>
              <a:rPr lang="nl-NL" sz="3200" dirty="0">
                <a:solidFill>
                  <a:srgbClr val="002060"/>
                </a:solidFill>
                <a:latin typeface="Montserrat Classic Bold"/>
              </a:rPr>
              <a:t> - GPT kan GPT bedienen om GPT </a:t>
            </a:r>
            <a:br>
              <a:rPr lang="nl-NL" sz="3200" dirty="0">
                <a:solidFill>
                  <a:srgbClr val="002060"/>
                </a:solidFill>
                <a:latin typeface="Montserrat Classic Bold"/>
              </a:rPr>
            </a:br>
            <a:r>
              <a:rPr lang="nl-NL" sz="3200" dirty="0">
                <a:solidFill>
                  <a:srgbClr val="002060"/>
                </a:solidFill>
                <a:latin typeface="Montserrat Classic Bold"/>
              </a:rPr>
              <a:t> om ….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B7F14A8F-AF1D-AC4D-B00E-D216952F5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763941" y="1144419"/>
            <a:ext cx="5739747" cy="3230400"/>
          </a:xfrm>
          <a:prstGeom prst="rect">
            <a:avLst/>
          </a:prstGeom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6022386D-C941-B6A9-4AE6-2E64A3875F1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45479" y="1515414"/>
            <a:ext cx="678779" cy="587822"/>
            <a:chOff x="0" y="0"/>
            <a:chExt cx="6350000" cy="5499100"/>
          </a:xfrm>
          <a:solidFill>
            <a:schemeClr val="tx2">
              <a:lumMod val="75000"/>
            </a:schemeClr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169B9645-9C62-E871-7253-8D6A3DB22EF0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grpFill/>
          </p:spPr>
        </p:sp>
      </p:grpSp>
      <p:pic>
        <p:nvPicPr>
          <p:cNvPr id="16386" name="Picture 2" descr="On AutoGPT - LessWrong">
            <a:extLst>
              <a:ext uri="{FF2B5EF4-FFF2-40B4-BE49-F238E27FC236}">
                <a16:creationId xmlns:a16="http://schemas.microsoft.com/office/drawing/2014/main" id="{49297971-24D2-E127-A5EB-6243B1D0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736" y="1500027"/>
            <a:ext cx="7127899" cy="497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94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B7EFA-28AF-E34E-836A-0FF1CE05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ABD456DF-5FCA-A741-9301-5D5EB3E9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" y="17550"/>
            <a:ext cx="12160800" cy="68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F3C2-6903-4DEF-AD9A-042F2318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9570-E1FD-4E4E-B27C-1D83A93B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750"/>
            <a:ext cx="4799029" cy="1112520"/>
          </a:xfrm>
        </p:spPr>
        <p:txBody>
          <a:bodyPr/>
          <a:lstStyle/>
          <a:p>
            <a:pPr marL="0" indent="0">
              <a:buNone/>
            </a:pPr>
            <a:r>
              <a:rPr lang="nl-NL" b="1" dirty="0" err="1"/>
              <a:t>Supervised</a:t>
            </a:r>
            <a:r>
              <a:rPr lang="nl-NL" b="1" dirty="0"/>
              <a:t> </a:t>
            </a:r>
            <a:r>
              <a:rPr lang="nl-NL" dirty="0"/>
              <a:t>– </a:t>
            </a:r>
            <a:r>
              <a:rPr lang="nl-NL" dirty="0" err="1"/>
              <a:t>labeled</a:t>
            </a:r>
            <a:r>
              <a:rPr lang="nl-NL" dirty="0"/>
              <a:t> data</a:t>
            </a:r>
          </a:p>
          <a:p>
            <a:pPr marL="0" indent="0">
              <a:buNone/>
            </a:pPr>
            <a:r>
              <a:rPr lang="nl-NL" dirty="0" err="1"/>
              <a:t>Regression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7A01C4-5547-4074-B704-45A3A2546159}"/>
              </a:ext>
            </a:extLst>
          </p:cNvPr>
          <p:cNvSpPr txBox="1">
            <a:spLocks/>
          </p:cNvSpPr>
          <p:nvPr/>
        </p:nvSpPr>
        <p:spPr>
          <a:xfrm>
            <a:off x="7155729" y="1360750"/>
            <a:ext cx="4024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Unsupervised</a:t>
            </a:r>
            <a:r>
              <a:rPr lang="nl-NL" b="1" dirty="0"/>
              <a:t> </a:t>
            </a:r>
            <a:r>
              <a:rPr lang="nl-NL" dirty="0"/>
              <a:t>- </a:t>
            </a:r>
            <a:r>
              <a:rPr lang="nl-NL" dirty="0" err="1"/>
              <a:t>unlabeled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Clustering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26B5247-72AF-4E48-8B62-F892ED191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0171"/>
              </p:ext>
            </p:extLst>
          </p:nvPr>
        </p:nvGraphicFramePr>
        <p:xfrm>
          <a:off x="838200" y="2337443"/>
          <a:ext cx="47622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882">
                  <a:extLst>
                    <a:ext uri="{9D8B030D-6E8A-4147-A177-3AD203B41FA5}">
                      <a16:colId xmlns:a16="http://schemas.microsoft.com/office/drawing/2014/main" val="1359422643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3952964922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118406659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220534005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870128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2.541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25000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5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UTR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40000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006569"/>
                  </a:ext>
                </a:extLst>
              </a:tr>
            </a:tbl>
          </a:graphicData>
        </a:graphic>
      </p:graphicFrame>
      <p:pic>
        <p:nvPicPr>
          <p:cNvPr id="7170" name="Picture 2" descr="Supervised learning - Machine Learning in Java - Second Edition">
            <a:extLst>
              <a:ext uri="{FF2B5EF4-FFF2-40B4-BE49-F238E27FC236}">
                <a16:creationId xmlns:a16="http://schemas.microsoft.com/office/drawing/2014/main" id="{51635885-0B0E-45C0-A72A-A85ABC0DB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74" y="5442112"/>
            <a:ext cx="3091670" cy="8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D2D5D1-5157-4EFE-A9AD-D2CF983623F5}"/>
              </a:ext>
            </a:extLst>
          </p:cNvPr>
          <p:cNvSpPr txBox="1">
            <a:spLocks/>
          </p:cNvSpPr>
          <p:nvPr/>
        </p:nvSpPr>
        <p:spPr>
          <a:xfrm>
            <a:off x="838199" y="3487239"/>
            <a:ext cx="4799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Classification</a:t>
            </a:r>
            <a:endParaRPr lang="nl-NL" dirty="0"/>
          </a:p>
          <a:p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99FAD742-C174-43E2-809C-2653455F5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5085"/>
              </p:ext>
            </p:extLst>
          </p:nvPr>
        </p:nvGraphicFramePr>
        <p:xfrm>
          <a:off x="838199" y="3987577"/>
          <a:ext cx="47622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882">
                  <a:extLst>
                    <a:ext uri="{9D8B030D-6E8A-4147-A177-3AD203B41FA5}">
                      <a16:colId xmlns:a16="http://schemas.microsoft.com/office/drawing/2014/main" val="1359422643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3952964922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118406659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220534005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870128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2.541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5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UTR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006569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84D79D0F-B5E6-4EBC-BE46-E97A2B459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91542"/>
              </p:ext>
            </p:extLst>
          </p:nvPr>
        </p:nvGraphicFramePr>
        <p:xfrm>
          <a:off x="7118933" y="2374719"/>
          <a:ext cx="394752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882">
                  <a:extLst>
                    <a:ext uri="{9D8B030D-6E8A-4147-A177-3AD203B41FA5}">
                      <a16:colId xmlns:a16="http://schemas.microsoft.com/office/drawing/2014/main" val="1359422643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3952964922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118406659"/>
                    </a:ext>
                  </a:extLst>
                </a:gridCol>
                <a:gridCol w="986882">
                  <a:extLst>
                    <a:ext uri="{9D8B030D-6E8A-4147-A177-3AD203B41FA5}">
                      <a16:colId xmlns:a16="http://schemas.microsoft.com/office/drawing/2014/main" val="220534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2.541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5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UTR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9.234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006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65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ctrTitle"/>
          </p:nvPr>
        </p:nvSpPr>
        <p:spPr>
          <a:xfrm>
            <a:off x="209072" y="810797"/>
            <a:ext cx="11360800" cy="6614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Een Machine Learning bestaat uit de volgende componenten</a:t>
            </a:r>
            <a:endParaRPr lang="nl-NL" sz="2667"/>
          </a:p>
        </p:txBody>
      </p:sp>
      <p:sp>
        <p:nvSpPr>
          <p:cNvPr id="59" name="Google Shape;365;p35">
            <a:extLst>
              <a:ext uri="{FF2B5EF4-FFF2-40B4-BE49-F238E27FC236}">
                <a16:creationId xmlns:a16="http://schemas.microsoft.com/office/drawing/2014/main" id="{E0364D10-B547-0F41-A2D3-A04F239E7CA8}"/>
              </a:ext>
            </a:extLst>
          </p:cNvPr>
          <p:cNvSpPr txBox="1">
            <a:spLocks/>
          </p:cNvSpPr>
          <p:nvPr/>
        </p:nvSpPr>
        <p:spPr>
          <a:xfrm>
            <a:off x="183838" y="1724287"/>
            <a:ext cx="2516912" cy="47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1600" b="1">
                <a:solidFill>
                  <a:schemeClr val="accent4">
                    <a:lumMod val="75000"/>
                  </a:schemeClr>
                </a:solidFill>
                <a:latin typeface="Montserrat ExtraLight" pitchFamily="2" charset="0"/>
                <a:sym typeface="Raleway"/>
              </a:rPr>
              <a:t>Data</a:t>
            </a:r>
            <a:endParaRPr lang="nl-NL" sz="1600" b="1">
              <a:solidFill>
                <a:schemeClr val="accent4">
                  <a:lumMod val="75000"/>
                </a:schemeClr>
              </a:solidFill>
              <a:latin typeface="Montserrat ExtraLight" pitchFamily="2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B29AC2A-1FF3-1A4E-885D-3841F44BCC4A}"/>
              </a:ext>
            </a:extLst>
          </p:cNvPr>
          <p:cNvSpPr/>
          <p:nvPr/>
        </p:nvSpPr>
        <p:spPr>
          <a:xfrm>
            <a:off x="208851" y="2335718"/>
            <a:ext cx="1915887" cy="398961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33" b="1">
                <a:solidFill>
                  <a:srgbClr val="002060"/>
                </a:solidFill>
                <a:latin typeface="Montserrat Light" pitchFamily="2" charset="0"/>
              </a:rPr>
              <a:t>Een algoritme heeft data nodig om van te leren, </a:t>
            </a:r>
            <a:r>
              <a:rPr lang="nl-NL" sz="1333">
                <a:solidFill>
                  <a:srgbClr val="002060"/>
                </a:solidFill>
                <a:latin typeface="Montserrat Light" pitchFamily="2" charset="0"/>
              </a:rPr>
              <a:t>dit noemen we de train-data. Deze kan bestaan uit 2 typen</a:t>
            </a:r>
          </a:p>
          <a:p>
            <a:endParaRPr lang="nl-NL" sz="1333" b="1">
              <a:solidFill>
                <a:srgbClr val="002060"/>
              </a:solidFill>
              <a:latin typeface="Montserrat Light" pitchFamily="2" charset="0"/>
            </a:endParaRPr>
          </a:p>
          <a:p>
            <a:r>
              <a:rPr lang="nl-NL" sz="1333" b="1">
                <a:solidFill>
                  <a:srgbClr val="002060"/>
                </a:solidFill>
                <a:latin typeface="Montserrat Light" pitchFamily="2" charset="0"/>
              </a:rPr>
              <a:t>X waarden</a:t>
            </a:r>
          </a:p>
          <a:p>
            <a:r>
              <a:rPr lang="nl-NL" sz="1333">
                <a:solidFill>
                  <a:srgbClr val="002060"/>
                </a:solidFill>
                <a:latin typeface="Montserrat Light" pitchFamily="2" charset="0"/>
              </a:rPr>
              <a:t>Kolommen in de dataset die voorspellende waarde bezitten om </a:t>
            </a:r>
            <a:endParaRPr lang="nl-NL" sz="1333" b="1">
              <a:solidFill>
                <a:srgbClr val="002060"/>
              </a:solidFill>
              <a:latin typeface="Montserrat Light" pitchFamily="2" charset="0"/>
            </a:endParaRPr>
          </a:p>
          <a:p>
            <a:r>
              <a:rPr lang="nl-NL" sz="1333" b="1">
                <a:solidFill>
                  <a:srgbClr val="002060"/>
                </a:solidFill>
                <a:latin typeface="Montserrat Light" pitchFamily="2" charset="0"/>
              </a:rPr>
              <a:t>Y waarden (labels)</a:t>
            </a:r>
          </a:p>
          <a:p>
            <a:r>
              <a:rPr lang="nl-NL" sz="1333">
                <a:solidFill>
                  <a:srgbClr val="002060"/>
                </a:solidFill>
                <a:latin typeface="Montserrat Light" pitchFamily="2" charset="0"/>
              </a:rPr>
              <a:t>- de informatie waarin je </a:t>
            </a:r>
            <a:r>
              <a:rPr lang="nl-NL" sz="1333" err="1">
                <a:solidFill>
                  <a:srgbClr val="002060"/>
                </a:solidFill>
                <a:latin typeface="Montserrat Light" pitchFamily="2" charset="0"/>
              </a:rPr>
              <a:t>geinteresseerd</a:t>
            </a:r>
            <a:r>
              <a:rPr lang="nl-NL" sz="1333">
                <a:solidFill>
                  <a:srgbClr val="002060"/>
                </a:solidFill>
                <a:latin typeface="Montserrat Light" pitchFamily="2" charset="0"/>
              </a:rPr>
              <a:t> bent - te voorspellen (numeriek // categorie)</a:t>
            </a:r>
            <a:endParaRPr lang="nl" sz="1333">
              <a:solidFill>
                <a:srgbClr val="002060"/>
              </a:solidFill>
              <a:latin typeface="Montserrat Light" pitchFamily="2" charset="0"/>
            </a:endParaRPr>
          </a:p>
        </p:txBody>
      </p:sp>
      <p:sp>
        <p:nvSpPr>
          <p:cNvPr id="70" name="Google Shape;365;p35">
            <a:extLst>
              <a:ext uri="{FF2B5EF4-FFF2-40B4-BE49-F238E27FC236}">
                <a16:creationId xmlns:a16="http://schemas.microsoft.com/office/drawing/2014/main" id="{60C0090F-FB42-AD4C-918B-C449951BF714}"/>
              </a:ext>
            </a:extLst>
          </p:cNvPr>
          <p:cNvSpPr txBox="1">
            <a:spLocks/>
          </p:cNvSpPr>
          <p:nvPr/>
        </p:nvSpPr>
        <p:spPr>
          <a:xfrm>
            <a:off x="2111827" y="1724287"/>
            <a:ext cx="2321546" cy="47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1600" b="1">
                <a:solidFill>
                  <a:schemeClr val="accent4">
                    <a:lumMod val="75000"/>
                  </a:schemeClr>
                </a:solidFill>
                <a:latin typeface="Montserrat ExtraLight" pitchFamily="2" charset="0"/>
                <a:sym typeface="Raleway"/>
              </a:rPr>
              <a:t>Algoritme</a:t>
            </a:r>
            <a:endParaRPr lang="nl-NL" sz="1600" b="1">
              <a:solidFill>
                <a:schemeClr val="accent4">
                  <a:lumMod val="75000"/>
                </a:schemeClr>
              </a:solidFill>
              <a:latin typeface="Montserrat ExtraLight" pitchFamily="2" charset="0"/>
            </a:endParaRPr>
          </a:p>
        </p:txBody>
      </p:sp>
      <p:sp>
        <p:nvSpPr>
          <p:cNvPr id="71" name="Rechthoek 70">
            <a:extLst>
              <a:ext uri="{FF2B5EF4-FFF2-40B4-BE49-F238E27FC236}">
                <a16:creationId xmlns:a16="http://schemas.microsoft.com/office/drawing/2014/main" id="{63B0483A-485A-7E46-9D90-26002901E0B5}"/>
              </a:ext>
            </a:extLst>
          </p:cNvPr>
          <p:cNvSpPr/>
          <p:nvPr/>
        </p:nvSpPr>
        <p:spPr>
          <a:xfrm>
            <a:off x="2096196" y="2335718"/>
            <a:ext cx="2227826" cy="378449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33" b="1">
                <a:solidFill>
                  <a:srgbClr val="002060"/>
                </a:solidFill>
                <a:latin typeface="Montserrat Light" pitchFamily="2" charset="0"/>
              </a:rPr>
              <a:t>Algoritme type</a:t>
            </a:r>
          </a:p>
          <a:p>
            <a:r>
              <a:rPr lang="nl-NL" sz="1333">
                <a:solidFill>
                  <a:srgbClr val="002060"/>
                </a:solidFill>
                <a:latin typeface="Montserrat Light" pitchFamily="2" charset="0"/>
              </a:rPr>
              <a:t>In de basis zijn er verschillende typen algoritmes die afhankelijk van type input en type output en complexiteit gebruikt kunnen worden</a:t>
            </a:r>
          </a:p>
          <a:p>
            <a:endParaRPr lang="nl-NL" sz="1333" b="1">
              <a:solidFill>
                <a:srgbClr val="002060"/>
              </a:solidFill>
              <a:latin typeface="Montserrat Light" pitchFamily="2" charset="0"/>
            </a:endParaRPr>
          </a:p>
          <a:p>
            <a:r>
              <a:rPr lang="nl-NL" sz="1333" b="1">
                <a:solidFill>
                  <a:srgbClr val="002060"/>
                </a:solidFill>
                <a:latin typeface="Montserrat Light" pitchFamily="2" charset="0"/>
              </a:rPr>
              <a:t>Aannames &amp; voorwaarden</a:t>
            </a:r>
          </a:p>
          <a:p>
            <a:r>
              <a:rPr lang="nl-NL" sz="1333">
                <a:solidFill>
                  <a:srgbClr val="002060"/>
                </a:solidFill>
                <a:latin typeface="Montserrat Light" pitchFamily="2" charset="0"/>
              </a:rPr>
              <a:t>Algoritmes hebben allemaal een set van voorwaarden (type data/ type verdeling of type uitkomst) waaraan voldaan moet worden voor het gebruik.</a:t>
            </a:r>
            <a:endParaRPr lang="nl-NL" sz="1333" b="1">
              <a:solidFill>
                <a:srgbClr val="002060"/>
              </a:solidFill>
              <a:latin typeface="Montserrat Light" pitchFamily="2" charset="0"/>
            </a:endParaRPr>
          </a:p>
        </p:txBody>
      </p:sp>
      <p:sp>
        <p:nvSpPr>
          <p:cNvPr id="76" name="Google Shape;365;p35">
            <a:extLst>
              <a:ext uri="{FF2B5EF4-FFF2-40B4-BE49-F238E27FC236}">
                <a16:creationId xmlns:a16="http://schemas.microsoft.com/office/drawing/2014/main" id="{A1F4A7FC-23B1-F243-8634-A7B12393BC82}"/>
              </a:ext>
            </a:extLst>
          </p:cNvPr>
          <p:cNvSpPr txBox="1">
            <a:spLocks/>
          </p:cNvSpPr>
          <p:nvPr/>
        </p:nvSpPr>
        <p:spPr>
          <a:xfrm>
            <a:off x="4401134" y="1728153"/>
            <a:ext cx="2283719" cy="47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1600" b="1" err="1">
                <a:solidFill>
                  <a:schemeClr val="accent4">
                    <a:lumMod val="75000"/>
                  </a:schemeClr>
                </a:solidFill>
                <a:latin typeface="Montserrat ExtraLight" pitchFamily="2" charset="0"/>
                <a:sym typeface="Raleway"/>
              </a:rPr>
              <a:t>Loss</a:t>
            </a:r>
            <a:r>
              <a:rPr lang="nl-NL" sz="1600" b="1">
                <a:solidFill>
                  <a:schemeClr val="accent4">
                    <a:lumMod val="75000"/>
                  </a:schemeClr>
                </a:solidFill>
                <a:latin typeface="Montserrat ExtraLight" pitchFamily="2" charset="0"/>
                <a:sym typeface="Raleway"/>
              </a:rPr>
              <a:t> </a:t>
            </a:r>
            <a:r>
              <a:rPr lang="nl-NL" sz="1600" b="1" err="1">
                <a:solidFill>
                  <a:schemeClr val="accent4">
                    <a:lumMod val="75000"/>
                  </a:schemeClr>
                </a:solidFill>
                <a:latin typeface="Montserrat ExtraLight" pitchFamily="2" charset="0"/>
                <a:sym typeface="Raleway"/>
              </a:rPr>
              <a:t>optimization</a:t>
            </a:r>
            <a:endParaRPr lang="nl-NL" sz="1600" b="1">
              <a:solidFill>
                <a:schemeClr val="accent4">
                  <a:lumMod val="75000"/>
                </a:schemeClr>
              </a:solidFill>
              <a:latin typeface="Montserrat ExtraLight" pitchFamily="2" charset="0"/>
            </a:endParaRPr>
          </a:p>
        </p:txBody>
      </p:sp>
      <p:sp>
        <p:nvSpPr>
          <p:cNvPr id="77" name="Rechthoek 76">
            <a:extLst>
              <a:ext uri="{FF2B5EF4-FFF2-40B4-BE49-F238E27FC236}">
                <a16:creationId xmlns:a16="http://schemas.microsoft.com/office/drawing/2014/main" id="{AC9B06E3-26E6-5A4B-AC99-700844C5DA6C}"/>
              </a:ext>
            </a:extLst>
          </p:cNvPr>
          <p:cNvSpPr/>
          <p:nvPr/>
        </p:nvSpPr>
        <p:spPr>
          <a:xfrm>
            <a:off x="4409053" y="2335718"/>
            <a:ext cx="2483247" cy="37087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err="1">
                <a:solidFill>
                  <a:srgbClr val="002060"/>
                </a:solidFill>
                <a:latin typeface="Montserrat Light"/>
              </a:rPr>
              <a:t>Loss</a:t>
            </a:r>
            <a:r>
              <a:rPr lang="nl-NL" sz="1300" b="1">
                <a:solidFill>
                  <a:srgbClr val="002060"/>
                </a:solidFill>
                <a:latin typeface="Montserrat Light"/>
              </a:rPr>
              <a:t> </a:t>
            </a:r>
            <a:r>
              <a:rPr lang="nl-NL" sz="1300" b="1" err="1">
                <a:solidFill>
                  <a:srgbClr val="002060"/>
                </a:solidFill>
                <a:latin typeface="Montserrat Light"/>
              </a:rPr>
              <a:t>optimization</a:t>
            </a:r>
            <a:endParaRPr lang="nl-NL" sz="1300" b="1">
              <a:solidFill>
                <a:srgbClr val="002060"/>
              </a:solidFill>
              <a:latin typeface="Montserrat Light"/>
            </a:endParaRPr>
          </a:p>
          <a:p>
            <a:r>
              <a:rPr lang="nl-NL" sz="1300">
                <a:solidFill>
                  <a:srgbClr val="002060"/>
                </a:solidFill>
                <a:latin typeface="Montserrat Light"/>
              </a:rPr>
              <a:t>Het algoritme werkt toe naar het minimaliseren van het verschil tussen de tevoren bekende Y waardes en de voorspelde Y waardes</a:t>
            </a:r>
          </a:p>
          <a:p>
            <a:endParaRPr lang="nl-NL" sz="1300">
              <a:solidFill>
                <a:srgbClr val="002060"/>
              </a:solidFill>
              <a:latin typeface="Montserrat Light"/>
            </a:endParaRPr>
          </a:p>
          <a:p>
            <a:r>
              <a:rPr lang="nl-NL" sz="1300" b="1">
                <a:solidFill>
                  <a:srgbClr val="002060"/>
                </a:solidFill>
                <a:latin typeface="Montserrat Light"/>
              </a:rPr>
              <a:t>De weg naar het optimum verschilt per algoritme.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Eenvoudige modellen zoals regressie hebben een eenvoudige optimalisatie naar minimale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loss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. Complexe modellen gebruiken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Gradient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Descent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als optimalisatiemethode. </a:t>
            </a:r>
            <a:endParaRPr lang="nl-NL" sz="1400" b="1">
              <a:solidFill>
                <a:srgbClr val="002060"/>
              </a:solidFill>
              <a:latin typeface="Montserrat Light" pitchFamily="2" charset="0"/>
            </a:endParaRPr>
          </a:p>
          <a:p>
            <a:endParaRPr lang="nl-NL" sz="1333" b="1">
              <a:solidFill>
                <a:srgbClr val="002060"/>
              </a:solidFill>
              <a:latin typeface="Montserrat Light" pitchFamily="2" charset="0"/>
            </a:endParaRPr>
          </a:p>
        </p:txBody>
      </p:sp>
      <p:sp>
        <p:nvSpPr>
          <p:cNvPr id="93" name="Google Shape;365;p35">
            <a:extLst>
              <a:ext uri="{FF2B5EF4-FFF2-40B4-BE49-F238E27FC236}">
                <a16:creationId xmlns:a16="http://schemas.microsoft.com/office/drawing/2014/main" id="{2000632B-1667-ED4C-844D-F180572DED32}"/>
              </a:ext>
            </a:extLst>
          </p:cNvPr>
          <p:cNvSpPr txBox="1">
            <a:spLocks/>
          </p:cNvSpPr>
          <p:nvPr/>
        </p:nvSpPr>
        <p:spPr>
          <a:xfrm>
            <a:off x="9381842" y="1688846"/>
            <a:ext cx="2480915" cy="47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600" b="1">
                <a:solidFill>
                  <a:schemeClr val="accent4">
                    <a:lumMod val="75000"/>
                  </a:schemeClr>
                </a:solidFill>
                <a:latin typeface="Montserrat ExtraLight"/>
                <a:sym typeface="Raleway"/>
              </a:rPr>
              <a:t>Performance </a:t>
            </a:r>
            <a:r>
              <a:rPr lang="nl-NL" sz="1600" b="1" err="1">
                <a:solidFill>
                  <a:schemeClr val="accent4">
                    <a:lumMod val="75000"/>
                  </a:schemeClr>
                </a:solidFill>
                <a:latin typeface="Montserrat ExtraLight"/>
                <a:sym typeface="Raleway"/>
              </a:rPr>
              <a:t>metrics</a:t>
            </a:r>
            <a:endParaRPr lang="nl-NL" sz="1600" b="1">
              <a:solidFill>
                <a:schemeClr val="accent4">
                  <a:lumMod val="75000"/>
                </a:schemeClr>
              </a:solidFill>
              <a:latin typeface="Montserrat ExtraLight" pitchFamily="2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0848494-D018-2B4C-BCEC-0F696EA3DF16}"/>
              </a:ext>
            </a:extLst>
          </p:cNvPr>
          <p:cNvSpPr/>
          <p:nvPr/>
        </p:nvSpPr>
        <p:spPr>
          <a:xfrm>
            <a:off x="8429314" y="16526"/>
            <a:ext cx="1698564" cy="767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2489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33CA59-D973-4E45-A758-C69A56B8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0"/>
          <a:stretch/>
        </p:blipFill>
        <p:spPr>
          <a:xfrm flipV="1">
            <a:off x="-12479" y="-99045"/>
            <a:ext cx="8608605" cy="2009730"/>
          </a:xfrm>
          <a:prstGeom prst="rect">
            <a:avLst/>
          </a:prstGeom>
        </p:spPr>
      </p:pic>
      <p:sp>
        <p:nvSpPr>
          <p:cNvPr id="19" name="Google Shape;365;p35">
            <a:extLst>
              <a:ext uri="{FF2B5EF4-FFF2-40B4-BE49-F238E27FC236}">
                <a16:creationId xmlns:a16="http://schemas.microsoft.com/office/drawing/2014/main" id="{C05E29F3-7B05-4E77-B5C8-64EB5F951757}"/>
              </a:ext>
            </a:extLst>
          </p:cNvPr>
          <p:cNvSpPr txBox="1">
            <a:spLocks/>
          </p:cNvSpPr>
          <p:nvPr/>
        </p:nvSpPr>
        <p:spPr>
          <a:xfrm>
            <a:off x="6887099" y="1688257"/>
            <a:ext cx="2618556" cy="47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1600" b="1">
                <a:solidFill>
                  <a:schemeClr val="accent4">
                    <a:lumMod val="75000"/>
                  </a:schemeClr>
                </a:solidFill>
                <a:latin typeface="Montserrat ExtraLight"/>
                <a:sym typeface="Raleway"/>
              </a:rPr>
              <a:t>Model</a:t>
            </a:r>
            <a:endParaRPr lang="nl-NL" sz="1600" b="1">
              <a:solidFill>
                <a:schemeClr val="accent4">
                  <a:lumMod val="75000"/>
                </a:schemeClr>
              </a:solidFill>
              <a:latin typeface="Montserrat ExtraLight" pitchFamily="2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CFF379B4-2E77-4A59-98F3-9D0E2556F277}"/>
              </a:ext>
            </a:extLst>
          </p:cNvPr>
          <p:cNvSpPr/>
          <p:nvPr/>
        </p:nvSpPr>
        <p:spPr>
          <a:xfrm>
            <a:off x="6918757" y="2365943"/>
            <a:ext cx="2463220" cy="28931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>
                <a:solidFill>
                  <a:srgbClr val="002060"/>
                </a:solidFill>
                <a:latin typeface="Montserrat Light"/>
              </a:rPr>
              <a:t>Het model is een wiskundige representatie van een proces uit de fysieke wereld. 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Het model is een resultaat van het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Loss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Optimization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proces van het algoritme; hieruit ontstaat een formule. Deze formule is de output van het algoritme en kan worden gebruikt om nieuwe, onbekende observaties mee te voorspellen.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7B4D4B02-9231-4A4C-A779-8E5E66EDC9CE}"/>
              </a:ext>
            </a:extLst>
          </p:cNvPr>
          <p:cNvSpPr/>
          <p:nvPr/>
        </p:nvSpPr>
        <p:spPr>
          <a:xfrm>
            <a:off x="9400513" y="2335141"/>
            <a:ext cx="2253045" cy="42934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>
                <a:solidFill>
                  <a:srgbClr val="002060"/>
                </a:solidFill>
                <a:latin typeface="Montserrat Light"/>
              </a:rPr>
              <a:t>De kwaliteit van een model, model performance genoemd, kan getest worden door de totale dataset op te splitsen in train- en test data. Test data is een kleine set aan data die achter wordt gehouden om te testen hoe goed het model het doet.</a:t>
            </a:r>
            <a:endParaRPr lang="nl" sz="1300">
              <a:solidFill>
                <a:srgbClr val="002060"/>
              </a:solidFill>
              <a:latin typeface="Montserrat Light"/>
            </a:endParaRPr>
          </a:p>
          <a:p>
            <a:endParaRPr lang="nl-NL" sz="1300" b="1">
              <a:solidFill>
                <a:srgbClr val="002060"/>
              </a:solidFill>
              <a:latin typeface="Montserrat Light"/>
            </a:endParaRPr>
          </a:p>
          <a:p>
            <a:r>
              <a:rPr lang="nl-NL" sz="1300" b="1">
                <a:solidFill>
                  <a:srgbClr val="002060"/>
                </a:solidFill>
                <a:latin typeface="Montserrat Light"/>
              </a:rPr>
              <a:t>De model performance wordt bepaald aan de hand van een set van </a:t>
            </a:r>
            <a:r>
              <a:rPr lang="nl-NL" sz="1300" b="1" err="1">
                <a:solidFill>
                  <a:srgbClr val="002060"/>
                </a:solidFill>
                <a:latin typeface="Montserrat Light"/>
              </a:rPr>
              <a:t>metrics</a:t>
            </a:r>
            <a:r>
              <a:rPr lang="nl-NL" sz="1300" b="1">
                <a:solidFill>
                  <a:srgbClr val="002060"/>
                </a:solidFill>
                <a:latin typeface="Montserrat Light"/>
              </a:rPr>
              <a:t> 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(verschillend per type model). Bekendste zijn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confusion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matrix voor classificatie, MAD /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SSqrs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voor regressie.</a:t>
            </a:r>
          </a:p>
          <a:p>
            <a:endParaRPr lang="nl-NL" sz="1300">
              <a:solidFill>
                <a:srgbClr val="002060"/>
              </a:solidFill>
              <a:latin typeface="Montserrat Light"/>
            </a:endParaRPr>
          </a:p>
        </p:txBody>
      </p: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1C33E90D-D785-4E34-84F7-8E73EDBF8A5F}"/>
              </a:ext>
            </a:extLst>
          </p:cNvPr>
          <p:cNvCxnSpPr>
            <a:cxnSpLocks/>
          </p:cNvCxnSpPr>
          <p:nvPr/>
        </p:nvCxnSpPr>
        <p:spPr>
          <a:xfrm flipH="1">
            <a:off x="2065156" y="1744637"/>
            <a:ext cx="12369" cy="490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B67BAA55-EFCB-4040-8204-7BB2901A1DA5}"/>
              </a:ext>
            </a:extLst>
          </p:cNvPr>
          <p:cNvCxnSpPr>
            <a:cxnSpLocks/>
          </p:cNvCxnSpPr>
          <p:nvPr/>
        </p:nvCxnSpPr>
        <p:spPr>
          <a:xfrm flipH="1">
            <a:off x="4351960" y="1724287"/>
            <a:ext cx="12369" cy="490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2A40C720-DE99-4C58-AE1D-2B19D21665D5}"/>
              </a:ext>
            </a:extLst>
          </p:cNvPr>
          <p:cNvCxnSpPr>
            <a:cxnSpLocks/>
          </p:cNvCxnSpPr>
          <p:nvPr/>
        </p:nvCxnSpPr>
        <p:spPr>
          <a:xfrm flipH="1">
            <a:off x="6887099" y="1744637"/>
            <a:ext cx="12369" cy="490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A4DDD388-CCD9-46B0-8938-417398586AE5}"/>
              </a:ext>
            </a:extLst>
          </p:cNvPr>
          <p:cNvCxnSpPr>
            <a:cxnSpLocks/>
          </p:cNvCxnSpPr>
          <p:nvPr/>
        </p:nvCxnSpPr>
        <p:spPr>
          <a:xfrm flipH="1">
            <a:off x="9350802" y="1744637"/>
            <a:ext cx="12369" cy="490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5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inhoud 5">
            <a:extLst>
              <a:ext uri="{FF2B5EF4-FFF2-40B4-BE49-F238E27FC236}">
                <a16:creationId xmlns:a16="http://schemas.microsoft.com/office/drawing/2014/main" id="{F365F797-3A20-1544-84E0-7B388D0A13B1}"/>
              </a:ext>
            </a:extLst>
          </p:cNvPr>
          <p:cNvSpPr>
            <a:spLocks noGrp="1"/>
          </p:cNvSpPr>
          <p:nvPr/>
        </p:nvSpPr>
        <p:spPr>
          <a:xfrm>
            <a:off x="-352778" y="2355783"/>
            <a:ext cx="8229600" cy="477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050" indent="-27305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73050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534988" indent="-1793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903288" indent="-1905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258888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/>
          </a:p>
        </p:txBody>
      </p:sp>
      <p:sp>
        <p:nvSpPr>
          <p:cNvPr id="50" name="Line 5">
            <a:extLst>
              <a:ext uri="{FF2B5EF4-FFF2-40B4-BE49-F238E27FC236}">
                <a16:creationId xmlns:a16="http://schemas.microsoft.com/office/drawing/2014/main" id="{A49B87FD-D246-9143-BFC2-8B25DFA22C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2622" y="2706196"/>
            <a:ext cx="6286500" cy="2895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nl-NL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5" name="Group 64">
            <a:extLst>
              <a:ext uri="{FF2B5EF4-FFF2-40B4-BE49-F238E27FC236}">
                <a16:creationId xmlns:a16="http://schemas.microsoft.com/office/drawing/2014/main" id="{B23EDF27-E88C-CA44-AF55-D3CBAC97A03E}"/>
              </a:ext>
            </a:extLst>
          </p:cNvPr>
          <p:cNvGrpSpPr>
            <a:grpSpLocks/>
          </p:cNvGrpSpPr>
          <p:nvPr/>
        </p:nvGrpSpPr>
        <p:grpSpPr bwMode="auto">
          <a:xfrm>
            <a:off x="7727" y="2453783"/>
            <a:ext cx="6687994" cy="4354326"/>
            <a:chOff x="818106" y="1549400"/>
            <a:chExt cx="6687594" cy="4355083"/>
          </a:xfrm>
        </p:grpSpPr>
        <p:sp>
          <p:nvSpPr>
            <p:cNvPr id="52" name="Text Box 32">
              <a:extLst>
                <a:ext uri="{FF2B5EF4-FFF2-40B4-BE49-F238E27FC236}">
                  <a16:creationId xmlns:a16="http://schemas.microsoft.com/office/drawing/2014/main" id="{B15B61AE-0180-C240-8868-F9B538E76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363" y="5588000"/>
              <a:ext cx="2448463" cy="31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Independent Variable (Time)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E2B52D01-CEB3-EC4A-9A6D-082649771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90758" y="3277939"/>
              <a:ext cx="1771105" cy="316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Dependent Variable</a:t>
              </a:r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5C713B34-48C3-7047-A0E5-FEA4F36C2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900" y="1549400"/>
              <a:ext cx="6273800" cy="4051300"/>
            </a:xfrm>
            <a:custGeom>
              <a:avLst/>
              <a:gdLst>
                <a:gd name="T0" fmla="*/ 0 w 3728"/>
                <a:gd name="T1" fmla="*/ 0 h 2552"/>
                <a:gd name="T2" fmla="*/ 0 w 3728"/>
                <a:gd name="T3" fmla="*/ 2147483647 h 2552"/>
                <a:gd name="T4" fmla="*/ 2147483647 w 3728"/>
                <a:gd name="T5" fmla="*/ 2147483647 h 2552"/>
                <a:gd name="T6" fmla="*/ 0 60000 65536"/>
                <a:gd name="T7" fmla="*/ 0 60000 65536"/>
                <a:gd name="T8" fmla="*/ 0 60000 65536"/>
                <a:gd name="T9" fmla="*/ 0 w 3728"/>
                <a:gd name="T10" fmla="*/ 0 h 2552"/>
                <a:gd name="T11" fmla="*/ 3728 w 3728"/>
                <a:gd name="T12" fmla="*/ 2552 h 2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28" h="2552">
                  <a:moveTo>
                    <a:pt x="0" y="0"/>
                  </a:moveTo>
                  <a:lnTo>
                    <a:pt x="0" y="2552"/>
                  </a:lnTo>
                  <a:lnTo>
                    <a:pt x="3728" y="2552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9" name="Group 65">
            <a:extLst>
              <a:ext uri="{FF2B5EF4-FFF2-40B4-BE49-F238E27FC236}">
                <a16:creationId xmlns:a16="http://schemas.microsoft.com/office/drawing/2014/main" id="{4DA20C6A-7AD0-BE4F-AECD-AACDA4AFBAFD}"/>
              </a:ext>
            </a:extLst>
          </p:cNvPr>
          <p:cNvGrpSpPr>
            <a:grpSpLocks/>
          </p:cNvGrpSpPr>
          <p:nvPr/>
        </p:nvGrpSpPr>
        <p:grpSpPr bwMode="auto">
          <a:xfrm>
            <a:off x="750535" y="2706197"/>
            <a:ext cx="3382962" cy="1341438"/>
            <a:chOff x="1559980" y="1801813"/>
            <a:chExt cx="3383495" cy="1341438"/>
          </a:xfrm>
        </p:grpSpPr>
        <p:sp>
          <p:nvSpPr>
            <p:cNvPr id="57" name="Rectangle 83">
              <a:extLst>
                <a:ext uri="{FF2B5EF4-FFF2-40B4-BE49-F238E27FC236}">
                  <a16:creationId xmlns:a16="http://schemas.microsoft.com/office/drawing/2014/main" id="{BA497115-0B72-B349-B61F-C25A0E678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980" y="1801813"/>
              <a:ext cx="2334694" cy="361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sz="2000" b="1" i="1">
                  <a:solidFill>
                    <a:schemeClr val="accent4">
                      <a:lumMod val="75000"/>
                    </a:schemeClr>
                  </a:solidFill>
                  <a:latin typeface="Helvetica" charset="0"/>
                  <a:cs typeface="Helvetica" charset="0"/>
                </a:rPr>
                <a:t>Forecasted value</a:t>
              </a:r>
            </a:p>
          </p:txBody>
        </p:sp>
        <p:sp>
          <p:nvSpPr>
            <p:cNvPr id="58" name="Line 87">
              <a:extLst>
                <a:ext uri="{FF2B5EF4-FFF2-40B4-BE49-F238E27FC236}">
                  <a16:creationId xmlns:a16="http://schemas.microsoft.com/office/drawing/2014/main" id="{21B6C51C-75E9-864B-B988-A35A043C3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1394" y="2032000"/>
              <a:ext cx="1012081" cy="1111251"/>
            </a:xfrm>
            <a:prstGeom prst="line">
              <a:avLst/>
            </a:prstGeom>
            <a:noFill/>
            <a:ln w="38100">
              <a:solidFill>
                <a:srgbClr val="0071B1"/>
              </a:solidFill>
              <a:round/>
              <a:headEnd/>
              <a:tailEnd type="arrow" w="med" len="med"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3" name="Group 66">
            <a:extLst>
              <a:ext uri="{FF2B5EF4-FFF2-40B4-BE49-F238E27FC236}">
                <a16:creationId xmlns:a16="http://schemas.microsoft.com/office/drawing/2014/main" id="{CC685AD0-19CE-FB4B-AEFD-21C7FDEB7544}"/>
              </a:ext>
            </a:extLst>
          </p:cNvPr>
          <p:cNvGrpSpPr>
            <a:grpSpLocks/>
          </p:cNvGrpSpPr>
          <p:nvPr/>
        </p:nvGrpSpPr>
        <p:grpSpPr bwMode="auto">
          <a:xfrm>
            <a:off x="4346222" y="4688983"/>
            <a:ext cx="2655888" cy="565150"/>
            <a:chOff x="5156200" y="3784601"/>
            <a:chExt cx="2656472" cy="565209"/>
          </a:xfrm>
        </p:grpSpPr>
        <p:sp>
          <p:nvSpPr>
            <p:cNvPr id="61" name="Rectangle 84">
              <a:extLst>
                <a:ext uri="{FF2B5EF4-FFF2-40B4-BE49-F238E27FC236}">
                  <a16:creationId xmlns:a16="http://schemas.microsoft.com/office/drawing/2014/main" id="{C631CB5F-4677-4C46-8698-8029FA90F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573" y="3949700"/>
              <a:ext cx="175009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i="1">
                  <a:solidFill>
                    <a:srgbClr val="0071B1"/>
                  </a:solidFill>
                  <a:latin typeface="Helvetica" charset="0"/>
                  <a:cs typeface="Helvetica" charset="0"/>
                </a:rPr>
                <a:t>Actual value</a:t>
              </a:r>
            </a:p>
          </p:txBody>
        </p:sp>
        <p:sp>
          <p:nvSpPr>
            <p:cNvPr id="62" name="Line 88">
              <a:extLst>
                <a:ext uri="{FF2B5EF4-FFF2-40B4-BE49-F238E27FC236}">
                  <a16:creationId xmlns:a16="http://schemas.microsoft.com/office/drawing/2014/main" id="{E98FCF00-F8B6-DA42-8A2B-50A9C7DAA2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56200" y="3784601"/>
              <a:ext cx="957263" cy="3810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arrow" w="med" len="med"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3" name="Group 67">
            <a:extLst>
              <a:ext uri="{FF2B5EF4-FFF2-40B4-BE49-F238E27FC236}">
                <a16:creationId xmlns:a16="http://schemas.microsoft.com/office/drawing/2014/main" id="{7304939D-288D-B24E-9834-FAFE1C5173F3}"/>
              </a:ext>
            </a:extLst>
          </p:cNvPr>
          <p:cNvGrpSpPr>
            <a:grpSpLocks/>
          </p:cNvGrpSpPr>
          <p:nvPr/>
        </p:nvGrpSpPr>
        <p:grpSpPr bwMode="auto">
          <a:xfrm>
            <a:off x="599722" y="2263286"/>
            <a:ext cx="6591300" cy="3425823"/>
            <a:chOff x="1409687" y="1358331"/>
            <a:chExt cx="6591316" cy="3425913"/>
          </a:xfrm>
        </p:grpSpPr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910EEFF3-50F4-A34A-BA6A-DCD6B769C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687" y="3972985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baseline="-25000">
                  <a:latin typeface="Helvetica" charset="0"/>
                  <a:ea typeface="MS PGothic" pitchFamily="34" charset="-128"/>
                  <a:cs typeface="Helvetica" charset="0"/>
                </a:rPr>
                <a:t>1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66" name="AutoShape 67">
              <a:extLst>
                <a:ext uri="{FF2B5EF4-FFF2-40B4-BE49-F238E27FC236}">
                  <a16:creationId xmlns:a16="http://schemas.microsoft.com/office/drawing/2014/main" id="{135DB351-DBE9-8A48-BEEF-390800543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884" y="3869267"/>
              <a:ext cx="152400" cy="537666"/>
            </a:xfrm>
            <a:prstGeom prst="leftBrace">
              <a:avLst>
                <a:gd name="adj1" fmla="val 3402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A6895254-83A5-9742-BA77-7F03AD26F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8777" y="2301354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baseline="-25000">
                  <a:latin typeface="Helvetica" charset="0"/>
                  <a:ea typeface="MS PGothic" pitchFamily="34" charset="-128"/>
                  <a:cs typeface="Helvetica" charset="0"/>
                </a:rPr>
                <a:t>5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68" name="AutoShape 70">
              <a:extLst>
                <a:ext uri="{FF2B5EF4-FFF2-40B4-BE49-F238E27FC236}">
                  <a16:creationId xmlns:a16="http://schemas.microsoft.com/office/drawing/2014/main" id="{469F7EE4-48B5-C944-A6FD-3FE62D91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244" y="2229350"/>
              <a:ext cx="152400" cy="461963"/>
            </a:xfrm>
            <a:prstGeom prst="leftBrace">
              <a:avLst>
                <a:gd name="adj1" fmla="val 2526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69" name="Text Box 65">
              <a:extLst>
                <a:ext uri="{FF2B5EF4-FFF2-40B4-BE49-F238E27FC236}">
                  <a16:creationId xmlns:a16="http://schemas.microsoft.com/office/drawing/2014/main" id="{D8E116B1-09D2-214C-B2AD-55F3AA6A9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2605" y="1587224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baseline="-25000">
                  <a:latin typeface="Helvetica" charset="0"/>
                  <a:ea typeface="MS PGothic" pitchFamily="34" charset="-128"/>
                  <a:cs typeface="Helvetica" charset="0"/>
                </a:rPr>
                <a:t>7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70" name="AutoShape 71">
              <a:extLst>
                <a:ext uri="{FF2B5EF4-FFF2-40B4-BE49-F238E27FC236}">
                  <a16:creationId xmlns:a16="http://schemas.microsoft.com/office/drawing/2014/main" id="{E1534ABD-9EEE-4D4B-B390-409C019BD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9038" y="1585622"/>
              <a:ext cx="152400" cy="322263"/>
            </a:xfrm>
            <a:prstGeom prst="leftBrace">
              <a:avLst>
                <a:gd name="adj1" fmla="val 1762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71" name="Text Box 63">
              <a:extLst>
                <a:ext uri="{FF2B5EF4-FFF2-40B4-BE49-F238E27FC236}">
                  <a16:creationId xmlns:a16="http://schemas.microsoft.com/office/drawing/2014/main" id="{B0F320C5-6CDC-2E4F-B0E0-966EB2EA1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1914" y="4026953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u="sng" baseline="-25000">
                  <a:latin typeface="Helvetica" charset="0"/>
                  <a:ea typeface="MS PGothic" pitchFamily="34" charset="-128"/>
                  <a:cs typeface="Helvetica" charset="0"/>
                </a:rPr>
                <a:t>2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72" name="AutoShape 72">
              <a:extLst>
                <a:ext uri="{FF2B5EF4-FFF2-40B4-BE49-F238E27FC236}">
                  <a16:creationId xmlns:a16="http://schemas.microsoft.com/office/drawing/2014/main" id="{19BAF965-AF5E-9145-A00B-311B2A2F5A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40100" y="4025394"/>
              <a:ext cx="152400" cy="324416"/>
            </a:xfrm>
            <a:prstGeom prst="leftBrace">
              <a:avLst>
                <a:gd name="adj1" fmla="val 44447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73" name="Text Box 66">
              <a:extLst>
                <a:ext uri="{FF2B5EF4-FFF2-40B4-BE49-F238E27FC236}">
                  <a16:creationId xmlns:a16="http://schemas.microsoft.com/office/drawing/2014/main" id="{60C1D9CE-5758-2840-ACE6-1103FDB02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360" y="2408247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baseline="-25000">
                  <a:latin typeface="Helvetica" charset="0"/>
                  <a:ea typeface="MS PGothic" pitchFamily="34" charset="-128"/>
                  <a:cs typeface="Helvetica" charset="0"/>
                </a:rPr>
                <a:t>6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74" name="AutoShape 73">
              <a:extLst>
                <a:ext uri="{FF2B5EF4-FFF2-40B4-BE49-F238E27FC236}">
                  <a16:creationId xmlns:a16="http://schemas.microsoft.com/office/drawing/2014/main" id="{0220DCE6-F228-E344-A25A-D2982FD21D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3644" y="2384138"/>
              <a:ext cx="152400" cy="367529"/>
            </a:xfrm>
            <a:prstGeom prst="leftBrace">
              <a:avLst>
                <a:gd name="adj1" fmla="val 32635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75" name="Text Box 64">
              <a:extLst>
                <a:ext uri="{FF2B5EF4-FFF2-40B4-BE49-F238E27FC236}">
                  <a16:creationId xmlns:a16="http://schemas.microsoft.com/office/drawing/2014/main" id="{E8CA2255-744D-5049-AA0F-12B08591F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8174" y="3300927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baseline="-25000">
                  <a:latin typeface="Helvetica" charset="0"/>
                  <a:ea typeface="MS PGothic" pitchFamily="34" charset="-128"/>
                  <a:cs typeface="Helvetica" charset="0"/>
                </a:rPr>
                <a:t>4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76" name="AutoShape 74">
              <a:extLst>
                <a:ext uri="{FF2B5EF4-FFF2-40B4-BE49-F238E27FC236}">
                  <a16:creationId xmlns:a16="http://schemas.microsoft.com/office/drawing/2014/main" id="{255CD20A-FBFF-1B43-B8E0-588C7E595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26569" y="3211796"/>
              <a:ext cx="152400" cy="505072"/>
            </a:xfrm>
            <a:prstGeom prst="leftBrace">
              <a:avLst>
                <a:gd name="adj1" fmla="val 4704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77" name="Text Box 61">
              <a:extLst>
                <a:ext uri="{FF2B5EF4-FFF2-40B4-BE49-F238E27FC236}">
                  <a16:creationId xmlns:a16="http://schemas.microsoft.com/office/drawing/2014/main" id="{3799C919-3585-F74D-B100-C55A8D71F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1229" y="3088195"/>
              <a:ext cx="667495" cy="316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0008" tIns="50004" rIns="100008" bIns="50004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0125"/>
              <a:r>
                <a:rPr lang="en-US" sz="1400">
                  <a:latin typeface="Helvetica" charset="0"/>
                  <a:ea typeface="MS PGothic" pitchFamily="34" charset="-128"/>
                  <a:cs typeface="Helvetica" charset="0"/>
                </a:rPr>
                <a:t>Error</a:t>
              </a:r>
              <a:r>
                <a:rPr lang="en-US" sz="1400" baseline="-25000">
                  <a:latin typeface="Helvetica" charset="0"/>
                  <a:ea typeface="MS PGothic" pitchFamily="34" charset="-128"/>
                  <a:cs typeface="Helvetica" charset="0"/>
                </a:rPr>
                <a:t>3</a:t>
              </a:r>
              <a:endParaRPr lang="en-US" sz="1400">
                <a:latin typeface="Helvetica" charset="0"/>
                <a:ea typeface="MS PGothic" pitchFamily="34" charset="-128"/>
                <a:cs typeface="Helvetica" charset="0"/>
              </a:endParaRPr>
            </a:p>
          </p:txBody>
        </p:sp>
        <p:sp>
          <p:nvSpPr>
            <p:cNvPr id="78" name="AutoShape 75">
              <a:extLst>
                <a:ext uri="{FF2B5EF4-FFF2-40B4-BE49-F238E27FC236}">
                  <a16:creationId xmlns:a16="http://schemas.microsoft.com/office/drawing/2014/main" id="{B89BBCE7-6B34-3E4F-9D4E-A58CDCF41C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00989" y="2820988"/>
              <a:ext cx="152400" cy="850918"/>
            </a:xfrm>
            <a:prstGeom prst="leftBrace">
              <a:avLst>
                <a:gd name="adj1" fmla="val 5904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Helvetica" charset="0"/>
                <a:cs typeface="Helvetica" charset="0"/>
              </a:endParaRPr>
            </a:p>
          </p:txBody>
        </p:sp>
        <p:sp>
          <p:nvSpPr>
            <p:cNvPr id="79" name="TextBox 50">
              <a:extLst>
                <a:ext uri="{FF2B5EF4-FFF2-40B4-BE49-F238E27FC236}">
                  <a16:creationId xmlns:a16="http://schemas.microsoft.com/office/drawing/2014/main" id="{2875496E-6A91-2F40-B274-EBC78FB92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6638" y="1358331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0" name="TextBox 51">
              <a:extLst>
                <a:ext uri="{FF2B5EF4-FFF2-40B4-BE49-F238E27FC236}">
                  <a16:creationId xmlns:a16="http://schemas.microsoft.com/office/drawing/2014/main" id="{63806B9C-46FE-164F-A240-9CBF51A53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6638" y="1682671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1" name="TextBox 52">
              <a:extLst>
                <a:ext uri="{FF2B5EF4-FFF2-40B4-BE49-F238E27FC236}">
                  <a16:creationId xmlns:a16="http://schemas.microsoft.com/office/drawing/2014/main" id="{7594C859-3AD8-A74B-BD42-5617BBFD4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6927" y="2132297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2" name="TextBox 53">
              <a:extLst>
                <a:ext uri="{FF2B5EF4-FFF2-40B4-BE49-F238E27FC236}">
                  <a16:creationId xmlns:a16="http://schemas.microsoft.com/office/drawing/2014/main" id="{CB57B19B-4FA8-CD44-AB84-D6EF0285A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6927" y="2525127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3" name="TextBox 54">
              <a:extLst>
                <a:ext uri="{FF2B5EF4-FFF2-40B4-BE49-F238E27FC236}">
                  <a16:creationId xmlns:a16="http://schemas.microsoft.com/office/drawing/2014/main" id="{67880AE4-AF16-0844-8249-3F66FE934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5095" y="2497957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4" name="TextBox 55">
              <a:extLst>
                <a:ext uri="{FF2B5EF4-FFF2-40B4-BE49-F238E27FC236}">
                  <a16:creationId xmlns:a16="http://schemas.microsoft.com/office/drawing/2014/main" id="{7045C0B1-068D-164E-B547-700B00E56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233" y="2978137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5" name="TextBox 56">
              <a:extLst>
                <a:ext uri="{FF2B5EF4-FFF2-40B4-BE49-F238E27FC236}">
                  <a16:creationId xmlns:a16="http://schemas.microsoft.com/office/drawing/2014/main" id="{C36001E0-13A7-F542-B65E-51D1CCB07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233" y="3523431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6" name="TextBox 57">
              <a:extLst>
                <a:ext uri="{FF2B5EF4-FFF2-40B4-BE49-F238E27FC236}">
                  <a16:creationId xmlns:a16="http://schemas.microsoft.com/office/drawing/2014/main" id="{C289CC87-22F5-9641-8486-19471CF08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8436" y="2006613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7" name="TextBox 58">
              <a:extLst>
                <a:ext uri="{FF2B5EF4-FFF2-40B4-BE49-F238E27FC236}">
                  <a16:creationId xmlns:a16="http://schemas.microsoft.com/office/drawing/2014/main" id="{6A9BB03E-B2E1-0F43-BDB9-54120EEAB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051" y="2600805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8" name="TextBox 59">
              <a:extLst>
                <a:ext uri="{FF2B5EF4-FFF2-40B4-BE49-F238E27FC236}">
                  <a16:creationId xmlns:a16="http://schemas.microsoft.com/office/drawing/2014/main" id="{B0C7A9CA-A7B4-D64F-969F-6A7C9BB77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051" y="3591159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89" name="TextBox 60">
              <a:extLst>
                <a:ext uri="{FF2B5EF4-FFF2-40B4-BE49-F238E27FC236}">
                  <a16:creationId xmlns:a16="http://schemas.microsoft.com/office/drawing/2014/main" id="{79D6E75C-C406-964F-89B5-818803AB9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1865" y="4129669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90" name="TextBox 61">
              <a:extLst>
                <a:ext uri="{FF2B5EF4-FFF2-40B4-BE49-F238E27FC236}">
                  <a16:creationId xmlns:a16="http://schemas.microsoft.com/office/drawing/2014/main" id="{B7FB05AD-C283-464B-AA20-C0E703D40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1865" y="3786188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91" name="TextBox 62">
              <a:extLst>
                <a:ext uri="{FF2B5EF4-FFF2-40B4-BE49-F238E27FC236}">
                  <a16:creationId xmlns:a16="http://schemas.microsoft.com/office/drawing/2014/main" id="{7460A5FA-3579-6F4C-89DA-EAC766B8C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709" y="3674238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  <p:sp>
          <p:nvSpPr>
            <p:cNvPr id="92" name="TextBox 63">
              <a:extLst>
                <a:ext uri="{FF2B5EF4-FFF2-40B4-BE49-F238E27FC236}">
                  <a16:creationId xmlns:a16="http://schemas.microsoft.com/office/drawing/2014/main" id="{6498AB3A-ABF1-A148-ACA3-7588A29A3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72" y="4199468"/>
              <a:ext cx="34436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>
                  <a:latin typeface="Helvetica" charset="0"/>
                  <a:cs typeface="Helvetica" charset="0"/>
                </a:rPr>
                <a:t>*</a:t>
              </a:r>
            </a:p>
          </p:txBody>
        </p:sp>
      </p:grpSp>
      <p:grpSp>
        <p:nvGrpSpPr>
          <p:cNvPr id="102" name="Group 8">
            <a:extLst>
              <a:ext uri="{FF2B5EF4-FFF2-40B4-BE49-F238E27FC236}">
                <a16:creationId xmlns:a16="http://schemas.microsoft.com/office/drawing/2014/main" id="{0AF781C7-063C-D845-BC22-05EEC726DC5B}"/>
              </a:ext>
            </a:extLst>
          </p:cNvPr>
          <p:cNvGrpSpPr>
            <a:grpSpLocks/>
          </p:cNvGrpSpPr>
          <p:nvPr/>
        </p:nvGrpSpPr>
        <p:grpSpPr bwMode="auto">
          <a:xfrm>
            <a:off x="7750198" y="1835645"/>
            <a:ext cx="4299184" cy="2362185"/>
            <a:chOff x="1050311" y="1708866"/>
            <a:chExt cx="4298781" cy="2362174"/>
          </a:xfrm>
        </p:grpSpPr>
        <p:pic>
          <p:nvPicPr>
            <p:cNvPr id="100" name="Afbeelding 99">
              <a:extLst>
                <a:ext uri="{FF2B5EF4-FFF2-40B4-BE49-F238E27FC236}">
                  <a16:creationId xmlns:a16="http://schemas.microsoft.com/office/drawing/2014/main" id="{B7EE3B9A-0EF0-BE4C-8EFF-CDFF0B8FE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351" y="2155550"/>
              <a:ext cx="241323" cy="3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7">
              <a:extLst>
                <a:ext uri="{FF2B5EF4-FFF2-40B4-BE49-F238E27FC236}">
                  <a16:creationId xmlns:a16="http://schemas.microsoft.com/office/drawing/2014/main" id="{E06B2A4E-9871-514C-A6BE-27D41E379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0311" y="1708866"/>
              <a:ext cx="4298781" cy="2362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nl-NL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57300" indent="-1257300">
                <a:tabLst>
                  <a:tab pos="622300" algn="r"/>
                  <a:tab pos="901700" algn="l"/>
                </a:tabLst>
              </a:pPr>
              <a:r>
                <a:rPr lang="en-US" sz="1400">
                  <a:latin typeface="Helvetica" charset="0"/>
                  <a:cs typeface="Helvetica" charset="0"/>
                </a:rPr>
                <a:t>where</a:t>
              </a:r>
            </a:p>
            <a:p>
              <a:pPr marL="1257300" indent="-1257300">
                <a:tabLst>
                  <a:tab pos="622300" algn="r"/>
                  <a:tab pos="901700" algn="l"/>
                </a:tabLst>
              </a:pPr>
              <a:endParaRPr lang="en-US" sz="1400">
                <a:latin typeface="Helvetica" charset="0"/>
                <a:cs typeface="Helvetica" charset="0"/>
              </a:endParaRPr>
            </a:p>
            <a:p>
              <a:pPr marL="1257300" indent="-1257300">
                <a:spcAft>
                  <a:spcPts val="300"/>
                </a:spcAft>
                <a:tabLst>
                  <a:tab pos="622300" algn="r"/>
                  <a:tab pos="901700" algn="l"/>
                </a:tabLst>
              </a:pPr>
              <a:r>
                <a:rPr lang="en-US" sz="1400">
                  <a:latin typeface="Helvetica" charset="0"/>
                  <a:cs typeface="Helvetica" charset="0"/>
                </a:rPr>
                <a:t>		=	forecasted average value of the dependent variable (demand)</a:t>
              </a:r>
            </a:p>
            <a:p>
              <a:pPr marL="1257300" indent="-1257300">
                <a:spcAft>
                  <a:spcPts val="300"/>
                </a:spcAft>
                <a:tabLst>
                  <a:tab pos="622300" algn="r"/>
                  <a:tab pos="901700" algn="l"/>
                </a:tabLst>
              </a:pPr>
              <a:r>
                <a:rPr lang="en-US" sz="1400">
                  <a:latin typeface="Helvetica" charset="0"/>
                  <a:cs typeface="Helvetica" charset="0"/>
                </a:rPr>
                <a:t>	</a:t>
              </a:r>
              <a:r>
                <a:rPr lang="en-US" sz="14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400">
                  <a:latin typeface="Helvetica" charset="0"/>
                  <a:cs typeface="Helvetica" charset="0"/>
                </a:rPr>
                <a:t>	=	value of the independent variable (time)</a:t>
              </a:r>
            </a:p>
            <a:p>
              <a:pPr marL="1257300" indent="-1257300">
                <a:spcAft>
                  <a:spcPts val="300"/>
                </a:spcAft>
                <a:tabLst>
                  <a:tab pos="622300" algn="r"/>
                  <a:tab pos="901700" algn="l"/>
                </a:tabLst>
              </a:pPr>
              <a:r>
                <a:rPr lang="en-US" sz="1400">
                  <a:latin typeface="Helvetica" charset="0"/>
                  <a:cs typeface="Helvetica" charset="0"/>
                </a:rPr>
                <a:t>	</a:t>
              </a:r>
              <a:r>
                <a:rPr lang="en-US" sz="1400" i="1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sz="1400" baseline="-25000">
                  <a:latin typeface="Helvetica" charset="0"/>
                  <a:cs typeface="Helvetica" charset="0"/>
                </a:rPr>
                <a:t>0</a:t>
              </a:r>
              <a:r>
                <a:rPr lang="en-US" sz="1400">
                  <a:latin typeface="Helvetica" charset="0"/>
                  <a:cs typeface="Helvetica" charset="0"/>
                </a:rPr>
                <a:t>	=	</a:t>
              </a:r>
              <a:r>
                <a:rPr lang="en-US" sz="1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sz="1400">
                  <a:latin typeface="Helvetica" charset="0"/>
                  <a:cs typeface="Helvetica" charset="0"/>
                </a:rPr>
                <a:t>- intercept of the line, based on the current sample</a:t>
              </a:r>
            </a:p>
            <a:p>
              <a:pPr marL="1257300" indent="-1257300">
                <a:spcAft>
                  <a:spcPts val="300"/>
                </a:spcAft>
                <a:tabLst>
                  <a:tab pos="622300" algn="r"/>
                  <a:tab pos="901700" algn="l"/>
                </a:tabLst>
              </a:pPr>
              <a:r>
                <a:rPr lang="en-US" sz="1400">
                  <a:latin typeface="Helvetica" charset="0"/>
                  <a:cs typeface="Helvetica" charset="0"/>
                </a:rPr>
                <a:t>	</a:t>
              </a:r>
              <a:r>
                <a:rPr lang="en-US" sz="1400" i="1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sz="1400" baseline="-25000">
                  <a:latin typeface="Helvetica" charset="0"/>
                  <a:cs typeface="Helvetica" charset="0"/>
                </a:rPr>
                <a:t>1</a:t>
              </a:r>
              <a:r>
                <a:rPr lang="en-US" sz="1400">
                  <a:latin typeface="Helvetica" charset="0"/>
                  <a:cs typeface="Helvetica" charset="0"/>
                </a:rPr>
                <a:t>	=	slope of the line, based on the</a:t>
              </a:r>
              <a:r>
                <a:rPr lang="nl-NL" sz="1400">
                  <a:latin typeface="Helvetica" charset="0"/>
                  <a:cs typeface="Helvetica" charset="0"/>
                </a:rPr>
                <a:t>		</a:t>
              </a:r>
              <a:r>
                <a:rPr lang="en-US" sz="1400">
                  <a:latin typeface="Helvetica" charset="0"/>
                  <a:cs typeface="Helvetica" charset="0"/>
                </a:rPr>
                <a:t> current sample</a:t>
              </a:r>
            </a:p>
          </p:txBody>
        </p:sp>
      </p:grpSp>
      <p:pic>
        <p:nvPicPr>
          <p:cNvPr id="104" name="Afbeelding 103">
            <a:extLst>
              <a:ext uri="{FF2B5EF4-FFF2-40B4-BE49-F238E27FC236}">
                <a16:creationId xmlns:a16="http://schemas.microsoft.com/office/drawing/2014/main" id="{C43C75C8-DDE5-A74D-9B7B-1FCE6BF4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53" y="5691053"/>
            <a:ext cx="1524286" cy="4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kstvak 47">
            <a:extLst>
              <a:ext uri="{FF2B5EF4-FFF2-40B4-BE49-F238E27FC236}">
                <a16:creationId xmlns:a16="http://schemas.microsoft.com/office/drawing/2014/main" id="{3F996083-628E-D543-8F83-B24A25F38A71}"/>
              </a:ext>
            </a:extLst>
          </p:cNvPr>
          <p:cNvSpPr txBox="1"/>
          <p:nvPr/>
        </p:nvSpPr>
        <p:spPr>
          <a:xfrm>
            <a:off x="8181117" y="4983459"/>
            <a:ext cx="6274404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400"/>
              <a:t>The b</a:t>
            </a:r>
            <a:r>
              <a:rPr lang="en-US" sz="1400" baseline="-25000"/>
              <a:t>0</a:t>
            </a:r>
            <a:r>
              <a:rPr lang="en-US" sz="1400"/>
              <a:t> and b</a:t>
            </a:r>
            <a:r>
              <a:rPr lang="en-US" sz="1400" baseline="-25000"/>
              <a:t>1</a:t>
            </a:r>
            <a:r>
              <a:rPr lang="en-US" sz="1400"/>
              <a:t> values are found using the </a:t>
            </a:r>
            <a:endParaRPr lang="nl-NL" sz="1400"/>
          </a:p>
          <a:p>
            <a:pPr>
              <a:buFontTx/>
              <a:buNone/>
            </a:pPr>
            <a:r>
              <a:rPr lang="en-US" sz="1400" b="1"/>
              <a:t>least squares method</a:t>
            </a:r>
            <a:r>
              <a:rPr lang="en-US" sz="1400"/>
              <a:t>, which seeks to </a:t>
            </a:r>
            <a:endParaRPr lang="nl-NL" sz="1400"/>
          </a:p>
          <a:p>
            <a:pPr>
              <a:buFontTx/>
              <a:buNone/>
            </a:pPr>
            <a:r>
              <a:rPr lang="en-US" sz="1400"/>
              <a:t>minimize the </a:t>
            </a:r>
            <a:r>
              <a:rPr lang="en-US" sz="1400" u="sng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sz="1400"/>
              <a:t>um of </a:t>
            </a:r>
            <a:r>
              <a:rPr lang="en-US" sz="1400" u="sng"/>
              <a:t>s</a:t>
            </a:r>
            <a:r>
              <a:rPr lang="en-US" sz="1400"/>
              <a:t>quared </a:t>
            </a:r>
            <a:r>
              <a:rPr lang="en-US" sz="1400" u="sng"/>
              <a:t>e</a:t>
            </a:r>
            <a:r>
              <a:rPr lang="en-US" sz="1400"/>
              <a:t>rrors</a:t>
            </a:r>
          </a:p>
          <a:p>
            <a:pPr>
              <a:buFontTx/>
              <a:buNone/>
            </a:pPr>
            <a:endParaRPr lang="en-US" sz="1400" baseline="-25000"/>
          </a:p>
          <a:p>
            <a:pPr algn="ctr">
              <a:buFontTx/>
              <a:buNone/>
            </a:pPr>
            <a:r>
              <a:rPr lang="en-US" sz="1400"/>
              <a:t>SSE = </a:t>
            </a:r>
            <a:r>
              <a:rPr lang="en-US" sz="1400">
                <a:latin typeface="Times New Roman" pitchFamily="18" charset="0"/>
                <a:cs typeface="Times New Roman" pitchFamily="18" charset="0"/>
              </a:rPr>
              <a:t>∑ (Y – Ŷ)</a:t>
            </a:r>
            <a:r>
              <a:rPr lang="en-US" sz="1400" baseline="3000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Tx/>
              <a:buNone/>
            </a:pPr>
            <a:r>
              <a:rPr lang="en-US" sz="1400">
                <a:latin typeface="Times New Roman" pitchFamily="18" charset="0"/>
                <a:cs typeface="Times New Roman" pitchFamily="18" charset="0"/>
              </a:rPr>
              <a:t>Where,	 Error = Y - Ŷ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5D36754-C69A-704F-9DB0-8513A04ADF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0"/>
          <a:stretch/>
        </p:blipFill>
        <p:spPr>
          <a:xfrm flipV="1">
            <a:off x="-12479" y="31589"/>
            <a:ext cx="8608605" cy="2009730"/>
          </a:xfrm>
          <a:prstGeom prst="rect">
            <a:avLst/>
          </a:prstGeom>
        </p:spPr>
      </p:pic>
      <p:sp>
        <p:nvSpPr>
          <p:cNvPr id="5" name="Google Shape;365;p35">
            <a:extLst>
              <a:ext uri="{FF2B5EF4-FFF2-40B4-BE49-F238E27FC236}">
                <a16:creationId xmlns:a16="http://schemas.microsoft.com/office/drawing/2014/main" id="{0F865B03-178A-3546-A6AF-209FF8718065}"/>
              </a:ext>
            </a:extLst>
          </p:cNvPr>
          <p:cNvSpPr txBox="1">
            <a:spLocks/>
          </p:cNvSpPr>
          <p:nvPr/>
        </p:nvSpPr>
        <p:spPr>
          <a:xfrm>
            <a:off x="750535" y="1013410"/>
            <a:ext cx="11360800" cy="66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Uitgewerkt voor een </a:t>
            </a:r>
            <a:r>
              <a:rPr lang="nl-NL" sz="2667">
                <a:solidFill>
                  <a:schemeClr val="accent4">
                    <a:lumMod val="75000"/>
                  </a:schemeClr>
                </a:solidFill>
                <a:latin typeface="Raleway"/>
                <a:sym typeface="Raleway"/>
              </a:rPr>
              <a:t>Lineaire regressie</a:t>
            </a:r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 ziet dat er dan als volgt uit:</a:t>
            </a:r>
            <a:endParaRPr lang="nl-NL" sz="2667"/>
          </a:p>
        </p:txBody>
      </p:sp>
    </p:spTree>
    <p:extLst>
      <p:ext uri="{BB962C8B-B14F-4D97-AF65-F5344CB8AC3E}">
        <p14:creationId xmlns:p14="http://schemas.microsoft.com/office/powerpoint/2010/main" val="9856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3">
            <a:extLst>
              <a:ext uri="{FF2B5EF4-FFF2-40B4-BE49-F238E27FC236}">
                <a16:creationId xmlns:a16="http://schemas.microsoft.com/office/drawing/2014/main" id="{A10D7FAA-5805-5F41-93F6-C5311515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10" y="1689223"/>
            <a:ext cx="8128000" cy="5051934"/>
          </a:xfrm>
          <a:prstGeom prst="rect">
            <a:avLst/>
          </a:prstGeom>
        </p:spPr>
      </p:pic>
      <p:sp>
        <p:nvSpPr>
          <p:cNvPr id="5" name="Google Shape;365;p35">
            <a:extLst>
              <a:ext uri="{FF2B5EF4-FFF2-40B4-BE49-F238E27FC236}">
                <a16:creationId xmlns:a16="http://schemas.microsoft.com/office/drawing/2014/main" id="{086E1ACE-D952-3847-9F53-229D978D2506}"/>
              </a:ext>
            </a:extLst>
          </p:cNvPr>
          <p:cNvSpPr txBox="1">
            <a:spLocks/>
          </p:cNvSpPr>
          <p:nvPr/>
        </p:nvSpPr>
        <p:spPr>
          <a:xfrm>
            <a:off x="209072" y="810797"/>
            <a:ext cx="11360800" cy="66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Het </a:t>
            </a:r>
            <a:r>
              <a:rPr lang="nl-NL" sz="2667">
                <a:solidFill>
                  <a:schemeClr val="accent4">
                    <a:lumMod val="75000"/>
                  </a:schemeClr>
                </a:solidFill>
                <a:latin typeface="Raleway"/>
                <a:sym typeface="Raleway"/>
              </a:rPr>
              <a:t>ML training </a:t>
            </a:r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process kent de volgende stappen		</a:t>
            </a:r>
            <a:endParaRPr lang="nl-NL" sz="2667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A246A5D-BD40-924A-8137-34697177D7A8}"/>
              </a:ext>
            </a:extLst>
          </p:cNvPr>
          <p:cNvSpPr/>
          <p:nvPr/>
        </p:nvSpPr>
        <p:spPr>
          <a:xfrm>
            <a:off x="8429314" y="16526"/>
            <a:ext cx="1698564" cy="767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2489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16DF6B7-85E6-6447-86F9-6B6FF9A4C9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0"/>
          <a:stretch/>
        </p:blipFill>
        <p:spPr>
          <a:xfrm flipV="1">
            <a:off x="0" y="-1"/>
            <a:ext cx="8608605" cy="20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>
            <a:extLst>
              <a:ext uri="{FF2B5EF4-FFF2-40B4-BE49-F238E27FC236}">
                <a16:creationId xmlns:a16="http://schemas.microsoft.com/office/drawing/2014/main" id="{4FD2BFE6-56B9-4544-821C-9A21CC389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t="13802" r="9276" b="10120"/>
          <a:stretch/>
        </p:blipFill>
        <p:spPr>
          <a:xfrm>
            <a:off x="4037763" y="1538474"/>
            <a:ext cx="8073572" cy="536925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23C08EC-3D2C-B44D-8C15-3E32AE7DF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0"/>
          <a:stretch/>
        </p:blipFill>
        <p:spPr>
          <a:xfrm flipV="1">
            <a:off x="80665" y="257171"/>
            <a:ext cx="8608605" cy="2009730"/>
          </a:xfrm>
          <a:prstGeom prst="rect">
            <a:avLst/>
          </a:prstGeom>
        </p:spPr>
      </p:pic>
      <p:sp>
        <p:nvSpPr>
          <p:cNvPr id="13" name="Google Shape;365;p35">
            <a:extLst>
              <a:ext uri="{FF2B5EF4-FFF2-40B4-BE49-F238E27FC236}">
                <a16:creationId xmlns:a16="http://schemas.microsoft.com/office/drawing/2014/main" id="{31F8202C-A9D7-C647-8612-60759E98D4F3}"/>
              </a:ext>
            </a:extLst>
          </p:cNvPr>
          <p:cNvSpPr txBox="1">
            <a:spLocks/>
          </p:cNvSpPr>
          <p:nvPr/>
        </p:nvSpPr>
        <p:spPr>
          <a:xfrm>
            <a:off x="750535" y="1013410"/>
            <a:ext cx="11360800" cy="66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In </a:t>
            </a:r>
            <a:r>
              <a:rPr lang="nl-NL" sz="2667">
                <a:solidFill>
                  <a:schemeClr val="accent4">
                    <a:lumMod val="75000"/>
                  </a:schemeClr>
                </a:solidFill>
                <a:latin typeface="Raleway"/>
                <a:sym typeface="Raleway"/>
              </a:rPr>
              <a:t>python</a:t>
            </a:r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 code ziet dit er ongeveer zo uit</a:t>
            </a:r>
            <a:endParaRPr lang="nl-NL" sz="2667"/>
          </a:p>
        </p:txBody>
      </p:sp>
      <p:sp>
        <p:nvSpPr>
          <p:cNvPr id="2" name="Google Shape;365;p35">
            <a:extLst>
              <a:ext uri="{FF2B5EF4-FFF2-40B4-BE49-F238E27FC236}">
                <a16:creationId xmlns:a16="http://schemas.microsoft.com/office/drawing/2014/main" id="{A8587591-B6B9-7646-98D7-4AC0AD7032D6}"/>
              </a:ext>
            </a:extLst>
          </p:cNvPr>
          <p:cNvSpPr txBox="1">
            <a:spLocks/>
          </p:cNvSpPr>
          <p:nvPr/>
        </p:nvSpPr>
        <p:spPr>
          <a:xfrm>
            <a:off x="80665" y="2431098"/>
            <a:ext cx="3315315" cy="51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1600" b="1">
                <a:solidFill>
                  <a:schemeClr val="accent4">
                    <a:lumMod val="75000"/>
                  </a:schemeClr>
                </a:solidFill>
                <a:latin typeface="Montserrat ExtraLight" pitchFamily="2" charset="0"/>
                <a:sym typeface="Raleway"/>
              </a:rPr>
              <a:t>Een vereenvoudigd beeld</a:t>
            </a:r>
            <a:endParaRPr lang="nl-NL" sz="1600" b="1">
              <a:solidFill>
                <a:schemeClr val="accent4">
                  <a:lumMod val="75000"/>
                </a:schemeClr>
              </a:solidFill>
              <a:latin typeface="Montserrat ExtraLight" pitchFamily="2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BA155B2-5DDB-134B-8579-4E970F978985}"/>
              </a:ext>
            </a:extLst>
          </p:cNvPr>
          <p:cNvSpPr/>
          <p:nvPr/>
        </p:nvSpPr>
        <p:spPr>
          <a:xfrm>
            <a:off x="80665" y="3023140"/>
            <a:ext cx="3759201" cy="29640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>
                <a:solidFill>
                  <a:srgbClr val="002060"/>
                </a:solidFill>
                <a:latin typeface="Montserrat Light"/>
              </a:rPr>
              <a:t>Import 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van modules die specifiek gericht zijn op het verkrijgen van functies die niet standaard zijn. Veel (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tech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) bedrijven maken open source packages  (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oa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facebook google).</a:t>
            </a:r>
            <a:endParaRPr lang="nl-NL" sz="1333">
              <a:solidFill>
                <a:srgbClr val="002060"/>
              </a:solidFill>
              <a:latin typeface="Montserrat Light" pitchFamily="2" charset="0"/>
            </a:endParaRPr>
          </a:p>
          <a:p>
            <a:endParaRPr lang="nl-NL" sz="1333">
              <a:solidFill>
                <a:srgbClr val="002060"/>
              </a:solidFill>
              <a:latin typeface="Montserrat Light" pitchFamily="2" charset="0"/>
            </a:endParaRPr>
          </a:p>
          <a:p>
            <a:endParaRPr lang="nl-NL" sz="1333" b="1">
              <a:solidFill>
                <a:srgbClr val="002060"/>
              </a:solidFill>
              <a:latin typeface="Montserrat Light" pitchFamily="2" charset="0"/>
            </a:endParaRPr>
          </a:p>
          <a:p>
            <a:r>
              <a:rPr lang="nl-NL" sz="1300" b="1">
                <a:solidFill>
                  <a:srgbClr val="002060"/>
                </a:solidFill>
                <a:latin typeface="Montserrat Light"/>
              </a:rPr>
              <a:t>Fit </a:t>
            </a:r>
            <a:r>
              <a:rPr lang="nl-NL" sz="1300" b="1" err="1">
                <a:solidFill>
                  <a:srgbClr val="002060"/>
                </a:solidFill>
                <a:latin typeface="Montserrat Light"/>
              </a:rPr>
              <a:t>vs</a:t>
            </a:r>
            <a:r>
              <a:rPr lang="nl-NL" sz="1300" b="1">
                <a:solidFill>
                  <a:srgbClr val="002060"/>
                </a:solidFill>
                <a:latin typeface="Montserrat Light"/>
              </a:rPr>
              <a:t> </a:t>
            </a:r>
            <a:r>
              <a:rPr lang="nl-NL" sz="1300" b="1" err="1">
                <a:solidFill>
                  <a:srgbClr val="002060"/>
                </a:solidFill>
                <a:latin typeface="Montserrat Light"/>
              </a:rPr>
              <a:t>predict</a:t>
            </a:r>
            <a:endParaRPr lang="nl-NL" sz="1300" b="1">
              <a:solidFill>
                <a:srgbClr val="002060"/>
              </a:solidFill>
              <a:latin typeface="Montserrat Light"/>
            </a:endParaRPr>
          </a:p>
          <a:p>
            <a:r>
              <a:rPr lang="nl-NL" sz="1300">
                <a:solidFill>
                  <a:srgbClr val="002060"/>
                </a:solidFill>
                <a:latin typeface="Montserrat Light"/>
              </a:rPr>
              <a:t>Met de fit functie wordt een model getraind en met de </a:t>
            </a:r>
            <a:r>
              <a:rPr lang="nl-NL" sz="1300" err="1">
                <a:solidFill>
                  <a:srgbClr val="002060"/>
                </a:solidFill>
                <a:latin typeface="Montserrat Light"/>
              </a:rPr>
              <a:t>predict</a:t>
            </a:r>
            <a:r>
              <a:rPr lang="nl-NL" sz="1300">
                <a:solidFill>
                  <a:srgbClr val="002060"/>
                </a:solidFill>
                <a:latin typeface="Montserrat Light"/>
              </a:rPr>
              <a:t> worden op basis van input nieuwe waardes voorspeld. Deze kunnen dan vergeleken worden met de werkelijke waardes voor bijvoorbeeld validatie. </a:t>
            </a:r>
            <a:endParaRPr lang="nl" sz="1333">
              <a:solidFill>
                <a:srgbClr val="002060"/>
              </a:solidFill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0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2CB63E3-8E36-9C44-BB74-7D3DB8D93B9A}"/>
              </a:ext>
            </a:extLst>
          </p:cNvPr>
          <p:cNvSpPr/>
          <p:nvPr/>
        </p:nvSpPr>
        <p:spPr>
          <a:xfrm>
            <a:off x="5753321" y="1"/>
            <a:ext cx="4454304" cy="1423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1400"/>
          </a:p>
        </p:txBody>
      </p:sp>
      <p:sp>
        <p:nvSpPr>
          <p:cNvPr id="4" name="Google Shape;365;p35">
            <a:extLst>
              <a:ext uri="{FF2B5EF4-FFF2-40B4-BE49-F238E27FC236}">
                <a16:creationId xmlns:a16="http://schemas.microsoft.com/office/drawing/2014/main" id="{C972DFE9-D1D0-0D44-8046-BEFC8B06F642}"/>
              </a:ext>
            </a:extLst>
          </p:cNvPr>
          <p:cNvSpPr txBox="1">
            <a:spLocks/>
          </p:cNvSpPr>
          <p:nvPr/>
        </p:nvSpPr>
        <p:spPr>
          <a:xfrm>
            <a:off x="165394" y="672355"/>
            <a:ext cx="11861215" cy="9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2667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@JRHelmus </a:t>
            </a:r>
            <a:r>
              <a:rPr lang="nl-NL" sz="2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nl-NL" sz="2667">
              <a:solidFill>
                <a:schemeClr val="accent4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7E10D842-526E-CF4D-9748-6F24EE29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20" y="1418409"/>
            <a:ext cx="3050117" cy="5418667"/>
          </a:xfrm>
          <a:prstGeom prst="rect">
            <a:avLst/>
          </a:prstGeom>
        </p:spPr>
      </p:pic>
      <p:pic>
        <p:nvPicPr>
          <p:cNvPr id="3" name="Afbeelding 4">
            <a:extLst>
              <a:ext uri="{FF2B5EF4-FFF2-40B4-BE49-F238E27FC236}">
                <a16:creationId xmlns:a16="http://schemas.microsoft.com/office/drawing/2014/main" id="{6221688B-3B7E-C143-928F-AD935ABA8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-448" r="23719" b="448"/>
          <a:stretch/>
        </p:blipFill>
        <p:spPr>
          <a:xfrm>
            <a:off x="6082845" y="1449918"/>
            <a:ext cx="3050117" cy="5408083"/>
          </a:xfrm>
          <a:prstGeom prst="rect">
            <a:avLst/>
          </a:prstGeom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388B7F57-D8F8-FE4A-B554-1107724FBD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7" t="-2118" r="34766" b="-1"/>
          <a:stretch/>
        </p:blipFill>
        <p:spPr>
          <a:xfrm>
            <a:off x="9132962" y="1308194"/>
            <a:ext cx="3059039" cy="5549806"/>
          </a:xfrm>
          <a:prstGeom prst="rect">
            <a:avLst/>
          </a:prstGeom>
        </p:spPr>
      </p:pic>
      <p:pic>
        <p:nvPicPr>
          <p:cNvPr id="9" name="Afbeelding 9">
            <a:extLst>
              <a:ext uri="{FF2B5EF4-FFF2-40B4-BE49-F238E27FC236}">
                <a16:creationId xmlns:a16="http://schemas.microsoft.com/office/drawing/2014/main" id="{E242818D-36FB-A942-A693-86E481FF9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9" r="24156"/>
          <a:stretch/>
        </p:blipFill>
        <p:spPr>
          <a:xfrm>
            <a:off x="3019345" y="1423354"/>
            <a:ext cx="3059039" cy="542970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3A69416-3CB5-CE4C-99A9-253B049E3C29}"/>
              </a:ext>
            </a:extLst>
          </p:cNvPr>
          <p:cNvSpPr/>
          <p:nvPr/>
        </p:nvSpPr>
        <p:spPr>
          <a:xfrm>
            <a:off x="-28542" y="1384398"/>
            <a:ext cx="12220542" cy="141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489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A682C7F-1BB4-F54A-AD15-335AF1045E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0"/>
          <a:stretch/>
        </p:blipFill>
        <p:spPr>
          <a:xfrm flipV="1">
            <a:off x="-12479" y="31589"/>
            <a:ext cx="8608605" cy="2009730"/>
          </a:xfrm>
          <a:prstGeom prst="rect">
            <a:avLst/>
          </a:prstGeom>
        </p:spPr>
      </p:pic>
      <p:sp>
        <p:nvSpPr>
          <p:cNvPr id="6" name="Google Shape;365;p35">
            <a:extLst>
              <a:ext uri="{FF2B5EF4-FFF2-40B4-BE49-F238E27FC236}">
                <a16:creationId xmlns:a16="http://schemas.microsoft.com/office/drawing/2014/main" id="{50CE5843-5686-F04C-BCD4-D6988A8EBB06}"/>
              </a:ext>
            </a:extLst>
          </p:cNvPr>
          <p:cNvSpPr txBox="1">
            <a:spLocks/>
          </p:cNvSpPr>
          <p:nvPr/>
        </p:nvSpPr>
        <p:spPr>
          <a:xfrm>
            <a:off x="750535" y="1013410"/>
            <a:ext cx="11360800" cy="66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667">
                <a:solidFill>
                  <a:schemeClr val="accent4">
                    <a:lumMod val="75000"/>
                  </a:schemeClr>
                </a:solidFill>
                <a:latin typeface="Raleway"/>
                <a:sym typeface="Raleway"/>
              </a:rPr>
              <a:t>Validatie </a:t>
            </a:r>
            <a:r>
              <a:rPr lang="nl-NL" sz="2667">
                <a:solidFill>
                  <a:srgbClr val="073763"/>
                </a:solidFill>
                <a:latin typeface="Raleway"/>
                <a:sym typeface="Raleway"/>
              </a:rPr>
              <a:t>van de kwaliteit van het model is een essentieel onderdeel </a:t>
            </a:r>
            <a:endParaRPr lang="nl-NL" sz="2667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A63EFE34-4442-3149-A4EA-5D18DBC6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00" y="1594225"/>
            <a:ext cx="8968384" cy="51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3BF5-6199-4BD0-9613-476EC6EF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hoeft niet complex te zijn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3851B-EC01-4580-B9CE-4C4769E2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0894" cy="4351338"/>
          </a:xfrm>
        </p:spPr>
        <p:txBody>
          <a:bodyPr/>
          <a:lstStyle/>
          <a:p>
            <a:r>
              <a:rPr lang="en-US" dirty="0"/>
              <a:t>Er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fluctuaties</a:t>
            </a:r>
            <a:r>
              <a:rPr lang="en-US" dirty="0"/>
              <a:t> in de </a:t>
            </a:r>
            <a:r>
              <a:rPr lang="en-US" dirty="0" err="1"/>
              <a:t>kwaliteit</a:t>
            </a:r>
            <a:r>
              <a:rPr lang="en-US" dirty="0"/>
              <a:t> van </a:t>
            </a:r>
            <a:r>
              <a:rPr lang="en-US" dirty="0" err="1"/>
              <a:t>wijn</a:t>
            </a:r>
            <a:r>
              <a:rPr lang="en-US" dirty="0"/>
              <a:t> over de </a:t>
            </a:r>
            <a:r>
              <a:rPr lang="en-US" dirty="0" err="1"/>
              <a:t>jaren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dure </a:t>
            </a:r>
            <a:r>
              <a:rPr lang="en-US" dirty="0" err="1"/>
              <a:t>flessen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lang </a:t>
            </a:r>
            <a:r>
              <a:rPr lang="en-US" dirty="0" err="1"/>
              <a:t>liggen</a:t>
            </a:r>
            <a:r>
              <a:rPr lang="en-US" dirty="0"/>
              <a:t> </a:t>
            </a:r>
            <a:r>
              <a:rPr lang="en-US" dirty="0" err="1"/>
              <a:t>rijpen</a:t>
            </a:r>
            <a:r>
              <a:rPr lang="en-US" dirty="0"/>
              <a:t>. Expert </a:t>
            </a:r>
            <a:r>
              <a:rPr lang="en-US" dirty="0" err="1"/>
              <a:t>proevers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in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wijn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uitvallen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Maart</a:t>
            </a:r>
            <a:r>
              <a:rPr lang="en-US" dirty="0"/>
              <a:t> 1990 - </a:t>
            </a:r>
            <a:r>
              <a:rPr lang="en-US" dirty="0" err="1"/>
              <a:t>Orley</a:t>
            </a:r>
            <a:r>
              <a:rPr lang="en-US" dirty="0"/>
              <a:t> </a:t>
            </a:r>
            <a:r>
              <a:rPr lang="en-US" dirty="0" err="1"/>
              <a:t>Ashenfelter</a:t>
            </a:r>
            <a:r>
              <a:rPr lang="en-US" dirty="0"/>
              <a:t>, </a:t>
            </a:r>
            <a:r>
              <a:rPr lang="en-US" dirty="0" err="1"/>
              <a:t>een</a:t>
            </a:r>
            <a:r>
              <a:rPr lang="en-US" dirty="0"/>
              <a:t>  </a:t>
            </a:r>
            <a:r>
              <a:rPr lang="en-US" dirty="0" err="1"/>
              <a:t>economie</a:t>
            </a:r>
            <a:r>
              <a:rPr lang="en-US" dirty="0"/>
              <a:t> professor </a:t>
            </a:r>
            <a:r>
              <a:rPr lang="en-US" dirty="0" err="1"/>
              <a:t>uit</a:t>
            </a:r>
            <a:r>
              <a:rPr lang="en-US" dirty="0"/>
              <a:t> Princeton </a:t>
            </a:r>
            <a:r>
              <a:rPr lang="en-US" dirty="0" err="1"/>
              <a:t>claimt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kwaliteit</a:t>
            </a:r>
            <a:r>
              <a:rPr lang="en-US" dirty="0"/>
              <a:t> van </a:t>
            </a:r>
            <a:r>
              <a:rPr lang="en-US" dirty="0" err="1"/>
              <a:t>wijn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 </a:t>
            </a:r>
            <a:r>
              <a:rPr lang="en-US" dirty="0" err="1"/>
              <a:t>zonder</a:t>
            </a:r>
            <a:r>
              <a:rPr lang="en-US" dirty="0"/>
              <a:t> hem te </a:t>
            </a:r>
            <a:r>
              <a:rPr lang="en-US" dirty="0" err="1"/>
              <a:t>proeven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Prof. Ashenfelter's picture">
            <a:extLst>
              <a:ext uri="{FF2B5EF4-FFF2-40B4-BE49-F238E27FC236}">
                <a16:creationId xmlns:a16="http://schemas.microsoft.com/office/drawing/2014/main" id="{6981CEF8-4D97-438B-BD0C-327608EF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28" y="1690688"/>
            <a:ext cx="2616071" cy="436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D54C6-F3D5-41DF-976C-92D054B0AF3F}"/>
              </a:ext>
            </a:extLst>
          </p:cNvPr>
          <p:cNvSpPr txBox="1"/>
          <p:nvPr/>
        </p:nvSpPr>
        <p:spPr>
          <a:xfrm>
            <a:off x="7732548" y="6069565"/>
            <a:ext cx="3483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http://www.liquidasset.com/feature1.html</a:t>
            </a:r>
          </a:p>
        </p:txBody>
      </p:sp>
    </p:spTree>
    <p:extLst>
      <p:ext uri="{BB962C8B-B14F-4D97-AF65-F5344CB8AC3E}">
        <p14:creationId xmlns:p14="http://schemas.microsoft.com/office/powerpoint/2010/main" val="551141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55DB-C903-46DC-9F56-97ABC31B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44A59-3216-4010-9482-AC947925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559E3-5FBC-4265-A055-D60341AA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739775"/>
            <a:ext cx="106584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85B7-5ACE-478B-8D30-DD266D9B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wint? Analytics of wijn experts?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49BDE-AEEE-40DA-8591-A27C2FA83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Robert Parker, één van de meest invloedrijke wijnexperts ter wereld zegt dat </a:t>
            </a:r>
            <a:r>
              <a:rPr lang="nl-NL" dirty="0" err="1"/>
              <a:t>Ashenfelt</a:t>
            </a:r>
            <a:r>
              <a:rPr lang="nl-NL" dirty="0"/>
              <a:t> een ‘absolute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sham</a:t>
            </a:r>
            <a:r>
              <a:rPr lang="nl-NL" dirty="0"/>
              <a:t>’ is. </a:t>
            </a:r>
          </a:p>
          <a:p>
            <a:endParaRPr lang="nl-NL" dirty="0"/>
          </a:p>
          <a:p>
            <a:r>
              <a:rPr lang="nl-NL" dirty="0"/>
              <a:t>Met een lineaire regressiemodel met slechts 4 variabelen kan </a:t>
            </a:r>
            <a:r>
              <a:rPr lang="nl-NL" dirty="0" err="1"/>
              <a:t>Ashenfelt</a:t>
            </a:r>
            <a:r>
              <a:rPr lang="nl-NL" dirty="0"/>
              <a:t> 84% van de prijsverschillen voorspellen.</a:t>
            </a:r>
          </a:p>
          <a:p>
            <a:endParaRPr lang="nl-NL" dirty="0"/>
          </a:p>
          <a:p>
            <a:r>
              <a:rPr lang="nl-NL" dirty="0"/>
              <a:t>Model van </a:t>
            </a:r>
            <a:r>
              <a:rPr lang="nl-NL" dirty="0" err="1"/>
              <a:t>Ashenfelt</a:t>
            </a:r>
            <a:r>
              <a:rPr lang="nl-NL" dirty="0"/>
              <a:t> voorspelt topjaren 2000 en 2003. Parker claimt later dat 2000 één van de beste wijnjaren ooit was. 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3074" name="Picture 2" descr="Don't invest in wine">
            <a:extLst>
              <a:ext uri="{FF2B5EF4-FFF2-40B4-BE49-F238E27FC236}">
                <a16:creationId xmlns:a16="http://schemas.microsoft.com/office/drawing/2014/main" id="{8F361DD2-0068-4A00-B661-F927A3B9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075" y="5429250"/>
            <a:ext cx="32099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493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1DDA-7C8E-4064-B431-C1F6D3A5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– 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9E1C-19DC-4328-8FA4-F15A26ED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6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endParaRPr lang="en-US" dirty="0"/>
          </a:p>
        </p:txBody>
      </p:sp>
      <p:pic>
        <p:nvPicPr>
          <p:cNvPr id="8194" name="Picture 2" descr="Linear regression">
            <a:extLst>
              <a:ext uri="{FF2B5EF4-FFF2-40B4-BE49-F238E27FC236}">
                <a16:creationId xmlns:a16="http://schemas.microsoft.com/office/drawing/2014/main" id="{50F3C179-B7E2-46DF-9466-42AF29A0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5" y="1999821"/>
            <a:ext cx="5720149" cy="44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w are Logistic Regression &amp; Ordinary Least Squares Regression (Linear  Regression) Related? Why the “Regression” in Logistic? | by Rakshith  Vasudev | Towards Data Science">
            <a:extLst>
              <a:ext uri="{FF2B5EF4-FFF2-40B4-BE49-F238E27FC236}">
                <a16:creationId xmlns:a16="http://schemas.microsoft.com/office/drawing/2014/main" id="{5E75A94C-F4BF-4734-BD81-D4F46511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23" y="2569648"/>
            <a:ext cx="5411720" cy="26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38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1DDA-7C8E-4064-B431-C1F6D3A5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– 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en-US" dirty="0"/>
          </a:p>
        </p:txBody>
      </p:sp>
      <p:pic>
        <p:nvPicPr>
          <p:cNvPr id="9218" name="Picture 2" descr="Logistic Regression Explained – Learn by Marketing">
            <a:extLst>
              <a:ext uri="{FF2B5EF4-FFF2-40B4-BE49-F238E27FC236}">
                <a16:creationId xmlns:a16="http://schemas.microsoft.com/office/drawing/2014/main" id="{09C52632-937E-448E-B4AC-737FCD7D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61" y="3038917"/>
            <a:ext cx="40767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mystification &amp; Basics Of Logistic Regression for Data Scientists">
            <a:extLst>
              <a:ext uri="{FF2B5EF4-FFF2-40B4-BE49-F238E27FC236}">
                <a16:creationId xmlns:a16="http://schemas.microsoft.com/office/drawing/2014/main" id="{8A74F31C-44E6-41DD-A2C6-FE08416A8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8" t="10196"/>
          <a:stretch/>
        </p:blipFill>
        <p:spPr bwMode="auto">
          <a:xfrm>
            <a:off x="838200" y="2138125"/>
            <a:ext cx="5257800" cy="41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CD7ABA-A536-423A-B474-03EEDE18E763}"/>
              </a:ext>
            </a:extLst>
          </p:cNvPr>
          <p:cNvSpPr txBox="1">
            <a:spLocks/>
          </p:cNvSpPr>
          <p:nvPr/>
        </p:nvSpPr>
        <p:spPr>
          <a:xfrm>
            <a:off x="838200" y="15086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Logistic</a:t>
            </a:r>
            <a:r>
              <a:rPr lang="nl-NL" dirty="0"/>
              <a:t> </a:t>
            </a:r>
            <a:r>
              <a:rPr lang="nl-NL" dirty="0" err="1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F3C2-6903-4DEF-AD9A-042F2318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– </a:t>
            </a:r>
            <a:r>
              <a:rPr lang="nl-NL" dirty="0" err="1"/>
              <a:t>Decision</a:t>
            </a:r>
            <a:r>
              <a:rPr lang="nl-NL" dirty="0"/>
              <a:t> trees</a:t>
            </a:r>
            <a:endParaRPr lang="en-US" dirty="0"/>
          </a:p>
        </p:txBody>
      </p:sp>
      <p:pic>
        <p:nvPicPr>
          <p:cNvPr id="4100" name="Picture 4" descr="Decision Tree Regression">
            <a:extLst>
              <a:ext uri="{FF2B5EF4-FFF2-40B4-BE49-F238E27FC236}">
                <a16:creationId xmlns:a16="http://schemas.microsoft.com/office/drawing/2014/main" id="{3C8BE30E-8D7F-4F36-9F2D-4C2EA183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88" y="1328928"/>
            <a:ext cx="6885263" cy="516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cision Trees in Machine Learning | LaptrinhX">
            <a:extLst>
              <a:ext uri="{FF2B5EF4-FFF2-40B4-BE49-F238E27FC236}">
                <a16:creationId xmlns:a16="http://schemas.microsoft.com/office/drawing/2014/main" id="{15175EB7-91BF-4119-89CD-76DEB8F8B0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186781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85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for post">
            <a:extLst>
              <a:ext uri="{FF2B5EF4-FFF2-40B4-BE49-F238E27FC236}">
                <a16:creationId xmlns:a16="http://schemas.microsoft.com/office/drawing/2014/main" id="{89CADAA0-F8CC-4651-82CC-4F7C16DCE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9" t="6286" r="11234"/>
          <a:stretch/>
        </p:blipFill>
        <p:spPr bwMode="auto">
          <a:xfrm>
            <a:off x="8427797" y="1113470"/>
            <a:ext cx="3182035" cy="490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8152F-B341-402C-9C35-FF3D5ACF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– Ensemble </a:t>
            </a:r>
            <a:r>
              <a:rPr lang="nl-NL" dirty="0" err="1"/>
              <a:t>methods</a:t>
            </a:r>
            <a:endParaRPr lang="en-US" dirty="0"/>
          </a:p>
        </p:txBody>
      </p:sp>
      <p:pic>
        <p:nvPicPr>
          <p:cNvPr id="6146" name="Picture 2" descr="Random Forest - Overview, Modeling Predictions, Advantages">
            <a:extLst>
              <a:ext uri="{FF2B5EF4-FFF2-40B4-BE49-F238E27FC236}">
                <a16:creationId xmlns:a16="http://schemas.microsoft.com/office/drawing/2014/main" id="{7B93A00A-6E75-4457-A6C9-A3E42D9FD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 bwMode="auto">
          <a:xfrm>
            <a:off x="838200" y="1783449"/>
            <a:ext cx="6778746" cy="41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AEEBC4-DBCB-4973-94BB-0D3AEBF114E6}"/>
              </a:ext>
            </a:extLst>
          </p:cNvPr>
          <p:cNvSpPr txBox="1">
            <a:spLocks/>
          </p:cNvSpPr>
          <p:nvPr/>
        </p:nvSpPr>
        <p:spPr>
          <a:xfrm>
            <a:off x="582168" y="6021385"/>
            <a:ext cx="11329416" cy="471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		</a:t>
            </a:r>
            <a:r>
              <a:rPr lang="nl-NL" dirty="0" err="1"/>
              <a:t>Bagging</a:t>
            </a:r>
            <a:r>
              <a:rPr lang="nl-NL" dirty="0"/>
              <a:t> (random </a:t>
            </a:r>
            <a:r>
              <a:rPr lang="nl-NL" dirty="0" err="1"/>
              <a:t>forest</a:t>
            </a:r>
            <a:r>
              <a:rPr lang="nl-NL" dirty="0"/>
              <a:t>)				</a:t>
            </a:r>
            <a:r>
              <a:rPr lang="nl-NL" dirty="0" err="1"/>
              <a:t>Boosting</a:t>
            </a:r>
            <a:r>
              <a:rPr lang="nl-NL" dirty="0"/>
              <a:t> (GBM)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2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9580-1DA3-4389-BB42-96BAA174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</a:t>
            </a:r>
            <a:endParaRPr lang="en-US" dirty="0"/>
          </a:p>
        </p:txBody>
      </p:sp>
      <p:pic>
        <p:nvPicPr>
          <p:cNvPr id="2054" name="Picture 6" descr="What is the kernel trick? Why is it important? | by Grace Zhang | Medium">
            <a:extLst>
              <a:ext uri="{FF2B5EF4-FFF2-40B4-BE49-F238E27FC236}">
                <a16:creationId xmlns:a16="http://schemas.microsoft.com/office/drawing/2014/main" id="{FD5EE06B-AB7C-49F6-B66F-9F1483942E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9" y="3698292"/>
            <a:ext cx="7250369" cy="28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assification of data by support vector machine (SVM). | Download  Scientific Diagram">
            <a:extLst>
              <a:ext uri="{FF2B5EF4-FFF2-40B4-BE49-F238E27FC236}">
                <a16:creationId xmlns:a16="http://schemas.microsoft.com/office/drawing/2014/main" id="{635CF74D-E126-4826-9783-CAF31482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464"/>
            <a:ext cx="5267325" cy="351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D3EE6C-6A79-4F07-B595-D373692BACB6}"/>
              </a:ext>
            </a:extLst>
          </p:cNvPr>
          <p:cNvSpPr txBox="1">
            <a:spLocks/>
          </p:cNvSpPr>
          <p:nvPr/>
        </p:nvSpPr>
        <p:spPr>
          <a:xfrm>
            <a:off x="828675" y="1737848"/>
            <a:ext cx="5438776" cy="2043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Zoekt een </a:t>
            </a:r>
            <a:r>
              <a:rPr lang="nl-NL" dirty="0" err="1"/>
              <a:t>hyperplane</a:t>
            </a:r>
            <a:r>
              <a:rPr lang="nl-NL" dirty="0"/>
              <a:t> (plat vlak) wat zo goed mogelijk de groepen scheidt.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kernel</a:t>
            </a:r>
            <a:r>
              <a:rPr lang="nl-NL" dirty="0"/>
              <a:t> trick: pas eerst een transformatie toe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7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001-6AA4-4D04-8918-637A754B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Naive Bayes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D62E4-2166-464B-B31C-B2955B719C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nl-NL" dirty="0"/>
                  <a:t>Maakt gebruik van het Bayes theorema: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14:m>
                  <m:oMath xmlns:m="http://schemas.openxmlformats.org/officeDocument/2006/math">
                    <m:r>
                      <a:rPr lang="nl-NL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nl-NL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- de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kans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dat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𝐶𝑙𝑎𝑠𝑠</m:t>
                        </m:r>
                      </m:e>
                      <m:sub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waar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is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wanneer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is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gebeurd</a:t>
                </a:r>
                <a:endParaRPr lang="en-US" b="0" i="0" dirty="0"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14:m>
                  <m:oMath xmlns:m="http://schemas.openxmlformats.org/officeDocument/2006/math">
                    <m:r>
                      <a:rPr lang="nl-NL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nl-NL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nl-NL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– de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kans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dat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waar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is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gegeven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uitkomst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𝐶𝑙𝑎𝑠𝑠</m:t>
                        </m:r>
                      </m:e>
                      <m:sub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0" dirty="0"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14:m>
                  <m:oMath xmlns:m="http://schemas.openxmlformats.org/officeDocument/2006/math">
                    <m:r>
                      <a:rPr lang="nl-NL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– de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kans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op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𝐶𝑙𝑎𝑠𝑠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0" dirty="0"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14:m>
                  <m:oMath xmlns:m="http://schemas.openxmlformats.org/officeDocument/2006/math">
                    <m:r>
                      <a:rPr lang="nl-NL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– de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kans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op 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gebeurtenis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/</a:t>
                </a:r>
                <a:r>
                  <a:rPr lang="en-US" b="0" i="0" dirty="0" err="1">
                    <a:solidFill>
                      <a:schemeClr val="tx1"/>
                    </a:solidFill>
                    <a:effectLst/>
                    <a:latin typeface="Open Sans"/>
                  </a:rPr>
                  <a:t>eigenschap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i="0" dirty="0">
                  <a:solidFill>
                    <a:schemeClr val="tx1"/>
                  </a:solidFill>
                  <a:effectLst/>
                  <a:latin typeface="Open Sans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D62E4-2166-464B-B31C-B2955B719C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9A2CF3-55E0-49E3-B625-D8CED458EF9E}"/>
                  </a:ext>
                </a:extLst>
              </p:cNvPr>
              <p:cNvSpPr/>
              <p:nvPr/>
            </p:nvSpPr>
            <p:spPr>
              <a:xfrm>
                <a:off x="2267340" y="2401717"/>
                <a:ext cx="7305868" cy="1189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NL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</m:e>
                            <m:sub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nl-NL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l-NL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nl-NL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𝐶𝑙𝑎𝑠𝑠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nl-NL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nl-NL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𝐶𝑙𝑎𝑠𝑠</m:t>
                                  </m:r>
                                </m:e>
                                <m:sub>
                                  <m:r>
                                    <a:rPr lang="nl-NL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nl-NL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9A2CF3-55E0-49E3-B625-D8CED458E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40" y="2401717"/>
                <a:ext cx="7305868" cy="1189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17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ED48E95-97FC-495A-8F74-A2F5C530B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3048020" y="10"/>
            <a:ext cx="9143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660A1-FF1C-45A3-985A-93125EF8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7300" cy="1460500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nl-NL" b="1" dirty="0"/>
              <a:t>Doelen voor vandaag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ECF2-DF93-493A-A5AC-AAA71D7D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7300" cy="3460750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nl-NL" dirty="0"/>
              <a:t>Opzet van het vak</a:t>
            </a:r>
          </a:p>
          <a:p>
            <a:r>
              <a:rPr lang="nl-NL" dirty="0"/>
              <a:t>Wat is machine </a:t>
            </a:r>
            <a:r>
              <a:rPr lang="nl-NL" dirty="0" err="1"/>
              <a:t>learning</a:t>
            </a:r>
            <a:r>
              <a:rPr lang="nl-NL" dirty="0"/>
              <a:t>?</a:t>
            </a:r>
          </a:p>
          <a:p>
            <a:r>
              <a:rPr lang="nl-NL" dirty="0" err="1"/>
              <a:t>Supervised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  <a:p>
            <a:pPr lvl="1"/>
            <a:r>
              <a:rPr lang="nl-NL" dirty="0"/>
              <a:t>Regressie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682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848-5228-4259-A516-7A6C8E80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van </a:t>
            </a:r>
            <a:r>
              <a:rPr lang="nl-NL" dirty="0" err="1"/>
              <a:t>Naive</a:t>
            </a:r>
            <a:r>
              <a:rPr lang="nl-NL" dirty="0"/>
              <a:t> Bayes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0CF2-F4B4-4CF2-A60F-7772A1C6D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r>
              <a:rPr lang="nl-NL" sz="2400" dirty="0"/>
              <a:t>Je laat je testen op corona. </a:t>
            </a:r>
          </a:p>
          <a:p>
            <a:r>
              <a:rPr lang="nl-NL" sz="2400" dirty="0"/>
              <a:t>De test is 95% betrouwbaar (van de 100 coronapatiënten krijgen 95 een positieve testuitslag en 95% van de gezonde mensen krijgt een negatieve testuitslag). </a:t>
            </a:r>
          </a:p>
          <a:p>
            <a:r>
              <a:rPr lang="nl-NL" sz="2400" dirty="0"/>
              <a:t>Help, je bent positief getest!! Wat is de kans dat je corona hebt?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0DB71C-3E89-4883-932C-E3170622B228}"/>
                  </a:ext>
                </a:extLst>
              </p:cNvPr>
              <p:cNvSpPr/>
              <p:nvPr/>
            </p:nvSpPr>
            <p:spPr>
              <a:xfrm>
                <a:off x="0" y="3322211"/>
                <a:ext cx="11837437" cy="1001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l-NL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𝑜𝑟𝑜𝑛𝑎</m:t>
                          </m:r>
                        </m:e>
                        <m:e>
                          <m:r>
                            <a:rPr lang="nl-N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nl-N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  <m:r>
                        <a:rPr lang="nl-NL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nl-N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e>
                            <m:e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𝐶𝑜𝑟𝑜𝑛𝑎</m:t>
                              </m:r>
                            </m:e>
                          </m:d>
                          <m:r>
                            <a:rPr lang="nl-NL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nl-NL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nl-N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𝐶𝑜𝑟𝑜𝑛𝑎</m:t>
                              </m:r>
                            </m:e>
                          </m:d>
                        </m:num>
                        <m:den>
                          <m:r>
                            <a:rPr lang="nl-NL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nl-N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N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0DB71C-3E89-4883-932C-E3170622B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2211"/>
                <a:ext cx="11837437" cy="1001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5E0330-3593-499B-8F2A-B47858B36F1E}"/>
                  </a:ext>
                </a:extLst>
              </p:cNvPr>
              <p:cNvSpPr/>
              <p:nvPr/>
            </p:nvSpPr>
            <p:spPr>
              <a:xfrm>
                <a:off x="2298440" y="5384661"/>
                <a:ext cx="6649618" cy="74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𝑜𝑟𝑜𝑛𝑎</m:t>
                        </m:r>
                      </m:e>
                      <m:e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e>
                    </m:d>
                    <m:r>
                      <a:rPr lang="nl-NL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,9</m:t>
                        </m:r>
                        <m:r>
                          <a:rPr lang="nl-NL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9 </m:t>
                        </m:r>
                        <m:r>
                          <a:rPr lang="nl-NL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nl-NL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0,01</m:t>
                        </m:r>
                      </m:num>
                      <m:den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0,01+0,01</m:t>
                        </m:r>
                      </m:den>
                    </m:f>
                  </m:oMath>
                </a14:m>
                <a:r>
                  <a:rPr lang="nl-NL" sz="2800" dirty="0">
                    <a:solidFill>
                      <a:schemeClr val="tx1"/>
                    </a:solidFill>
                  </a:rPr>
                  <a:t> = 50%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5E0330-3593-499B-8F2A-B47858B36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440" y="5384661"/>
                <a:ext cx="6649618" cy="743089"/>
              </a:xfrm>
              <a:prstGeom prst="rect">
                <a:avLst/>
              </a:prstGeom>
              <a:blipFill>
                <a:blip r:embed="rId4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B9A35B-2E3C-4EAA-BF61-B5B6BE67D398}"/>
                  </a:ext>
                </a:extLst>
              </p:cNvPr>
              <p:cNvSpPr/>
              <p:nvPr/>
            </p:nvSpPr>
            <p:spPr>
              <a:xfrm>
                <a:off x="2298440" y="4592647"/>
                <a:ext cx="6649618" cy="74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𝑜𝑟𝑜𝑛𝑎</m:t>
                        </m:r>
                      </m:e>
                      <m:e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e>
                    </m:d>
                    <m:r>
                      <a:rPr lang="nl-NL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,95</m:t>
                        </m:r>
                        <m:r>
                          <a:rPr lang="nl-NL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nl-NL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0,01</m:t>
                        </m:r>
                      </m:num>
                      <m:den>
                        <m:r>
                          <a:rPr lang="nl-N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0,05+0,01</m:t>
                        </m:r>
                      </m:den>
                    </m:f>
                  </m:oMath>
                </a14:m>
                <a:r>
                  <a:rPr lang="nl-NL" sz="2800" dirty="0">
                    <a:solidFill>
                      <a:schemeClr val="tx1"/>
                    </a:solidFill>
                  </a:rPr>
                  <a:t> = 15%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B9A35B-2E3C-4EAA-BF61-B5B6BE67D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440" y="4592647"/>
                <a:ext cx="6649618" cy="743089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7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5A32-2700-4BAC-BD36-302FEBF9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K-nearest neighbours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55E5-2155-49F2-9D73-45D6166B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9289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Zoek k-aantal dichtbij zijnde datapunten uit de </a:t>
            </a:r>
            <a:r>
              <a:rPr lang="nl-NL" dirty="0" err="1"/>
              <a:t>trainset</a:t>
            </a:r>
            <a:r>
              <a:rPr lang="nl-NL" dirty="0"/>
              <a:t> en neem het gemiddelde (regressie) of meest voorkomende waarde (classificatie) als voorspelling. 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254832-41E5-42DF-8282-5F7A0BA3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89" y="1194871"/>
            <a:ext cx="6227323" cy="542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D9BD9EA4-AEC4-2948-AE7F-1133416926EF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754679" y="2358534"/>
                <a:ext cx="4038600" cy="4039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  <a:normAutofit/>
              </a:bodyPr>
              <a:lstStyle>
                <a:lvl1pPr marL="342000" marR="0" indent="-342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1pPr>
                <a:lvl2pPr marL="628650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8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2pPr>
                <a:lvl3pPr marL="896938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6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3pPr>
                <a:lvl4pPr marL="1255713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4pPr>
                <a:lvl5pPr marL="1612900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 … +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baseline="-25000"/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cap="small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Activation-Function</a:t>
                </a:r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D9BD9EA4-AEC4-2948-AE7F-113341692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4679" y="2358534"/>
                <a:ext cx="4038600" cy="4039333"/>
              </a:xfrm>
              <a:prstGeom prst="rect">
                <a:avLst/>
              </a:prstGeom>
              <a:blipFill>
                <a:blip r:embed="rId2"/>
                <a:stretch>
                  <a:fillRect b="-27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5">
            <a:extLst>
              <a:ext uri="{FF2B5EF4-FFF2-40B4-BE49-F238E27FC236}">
                <a16:creationId xmlns:a16="http://schemas.microsoft.com/office/drawing/2014/main" id="{02A31E15-9241-AF4E-97BA-C63E0B1B552D}"/>
              </a:ext>
            </a:extLst>
          </p:cNvPr>
          <p:cNvSpPr>
            <a:spLocks noGrp="1"/>
          </p:cNvSpPr>
          <p:nvPr/>
        </p:nvSpPr>
        <p:spPr>
          <a:xfrm>
            <a:off x="754679" y="639627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GB"/>
              <a:t>AI-06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796FA31B-F372-7D49-9F71-DF855D7D353C}"/>
              </a:ext>
            </a:extLst>
          </p:cNvPr>
          <p:cNvSpPr>
            <a:spLocks noGrp="1"/>
          </p:cNvSpPr>
          <p:nvPr/>
        </p:nvSpPr>
        <p:spPr>
          <a:xfrm>
            <a:off x="8552479" y="6396279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fld id="{FF15BC9D-EA6D-418E-ACE6-D01139F3A516}" type="slidenum">
              <a:rPr lang="en-GB" smtClean="0"/>
              <a:pPr/>
              <a:t>32</a:t>
            </a:fld>
            <a:endParaRPr lang="en-GB"/>
          </a:p>
        </p:txBody>
      </p:sp>
      <p:grpSp>
        <p:nvGrpSpPr>
          <p:cNvPr id="67" name="Group 29">
            <a:extLst>
              <a:ext uri="{FF2B5EF4-FFF2-40B4-BE49-F238E27FC236}">
                <a16:creationId xmlns:a16="http://schemas.microsoft.com/office/drawing/2014/main" id="{FA08BDB0-374A-4B4B-BBF9-678678631C34}"/>
              </a:ext>
            </a:extLst>
          </p:cNvPr>
          <p:cNvGrpSpPr/>
          <p:nvPr/>
        </p:nvGrpSpPr>
        <p:grpSpPr>
          <a:xfrm>
            <a:off x="754680" y="2738318"/>
            <a:ext cx="3693116" cy="2081057"/>
            <a:chOff x="1346775" y="1666300"/>
            <a:chExt cx="5840850" cy="3291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hape 239">
                  <a:extLst>
                    <a:ext uri="{FF2B5EF4-FFF2-40B4-BE49-F238E27FC236}">
                      <a16:creationId xmlns:a16="http://schemas.microsoft.com/office/drawing/2014/main" id="{8E8524B6-1EB0-AE4B-A48E-24F824068D8F}"/>
                    </a:ext>
                  </a:extLst>
                </p:cNvPr>
                <p:cNvSpPr/>
                <p:nvPr/>
              </p:nvSpPr>
              <p:spPr>
                <a:xfrm>
                  <a:off x="3963200" y="3088350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en-GB" sz="1350"/>
                </a:p>
              </p:txBody>
            </p:sp>
          </mc:Choice>
          <mc:Fallback xmlns="">
            <p:sp>
              <p:nvSpPr>
                <p:cNvPr id="42" name="Shape 239">
                  <a:extLst>
                    <a:ext uri="{FF2B5EF4-FFF2-40B4-BE49-F238E27FC236}">
                      <a16:creationId xmlns:a16="http://schemas.microsoft.com/office/drawing/2014/main" id="{8E8524B6-1EB0-AE4B-A48E-24F824068D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200" y="3088350"/>
                  <a:ext cx="619799" cy="61979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Shape 240">
                  <a:extLst>
                    <a:ext uri="{FF2B5EF4-FFF2-40B4-BE49-F238E27FC236}">
                      <a16:creationId xmlns:a16="http://schemas.microsoft.com/office/drawing/2014/main" id="{C0E2FBE5-ECEF-0349-BEAB-7239DCDBC204}"/>
                    </a:ext>
                  </a:extLst>
                </p:cNvPr>
                <p:cNvSpPr/>
                <p:nvPr/>
              </p:nvSpPr>
              <p:spPr>
                <a:xfrm>
                  <a:off x="2660600" y="1839787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5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1350" baseline="-25000"/>
                </a:p>
              </p:txBody>
            </p:sp>
          </mc:Choice>
          <mc:Fallback xmlns="">
            <p:sp>
              <p:nvSpPr>
                <p:cNvPr id="43" name="Shape 240">
                  <a:extLst>
                    <a:ext uri="{FF2B5EF4-FFF2-40B4-BE49-F238E27FC236}">
                      <a16:creationId xmlns:a16="http://schemas.microsoft.com/office/drawing/2014/main" id="{C0E2FBE5-ECEF-0349-BEAB-7239DCDB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00" y="1839787"/>
                  <a:ext cx="619799" cy="61979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Shape 241">
                  <a:extLst>
                    <a:ext uri="{FF2B5EF4-FFF2-40B4-BE49-F238E27FC236}">
                      <a16:creationId xmlns:a16="http://schemas.microsoft.com/office/drawing/2014/main" id="{4B9927DA-10B5-0F4B-A76B-6AFF0813BA93}"/>
                    </a:ext>
                  </a:extLst>
                </p:cNvPr>
                <p:cNvSpPr/>
                <p:nvPr/>
              </p:nvSpPr>
              <p:spPr>
                <a:xfrm>
                  <a:off x="2660600" y="272296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50" i="1" baseline="-250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sz="1350" baseline="-25000">
                    <a:solidFill>
                      <a:schemeClr val="dk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Shape 241">
                  <a:extLst>
                    <a:ext uri="{FF2B5EF4-FFF2-40B4-BE49-F238E27FC236}">
                      <a16:creationId xmlns:a16="http://schemas.microsoft.com/office/drawing/2014/main" id="{4B9927DA-10B5-0F4B-A76B-6AFF0813BA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00" y="2722962"/>
                  <a:ext cx="619799" cy="61979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Shape 242">
                  <a:extLst>
                    <a:ext uri="{FF2B5EF4-FFF2-40B4-BE49-F238E27FC236}">
                      <a16:creationId xmlns:a16="http://schemas.microsoft.com/office/drawing/2014/main" id="{E1F04658-98C3-6945-AB57-9C767ACD7185}"/>
                    </a:ext>
                  </a:extLst>
                </p:cNvPr>
                <p:cNvSpPr/>
                <p:nvPr/>
              </p:nvSpPr>
              <p:spPr>
                <a:xfrm>
                  <a:off x="2660600" y="418451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50" i="1" baseline="-250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sz="1350" baseline="-25000">
                    <a:solidFill>
                      <a:schemeClr val="dk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Shape 242">
                  <a:extLst>
                    <a:ext uri="{FF2B5EF4-FFF2-40B4-BE49-F238E27FC236}">
                      <a16:creationId xmlns:a16="http://schemas.microsoft.com/office/drawing/2014/main" id="{E1F04658-98C3-6945-AB57-9C767ACD7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00" y="4184512"/>
                  <a:ext cx="619799" cy="61979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hape 243">
              <a:extLst>
                <a:ext uri="{FF2B5EF4-FFF2-40B4-BE49-F238E27FC236}">
                  <a16:creationId xmlns:a16="http://schemas.microsoft.com/office/drawing/2014/main" id="{F7232E75-9E1E-6E43-8C7C-57F8DE556B98}"/>
                </a:ext>
              </a:extLst>
            </p:cNvPr>
            <p:cNvCxnSpPr>
              <a:stCxn id="3" idx="6"/>
            </p:cNvCxnSpPr>
            <p:nvPr/>
          </p:nvCxnSpPr>
          <p:spPr>
            <a:xfrm>
              <a:off x="3280399" y="2149687"/>
              <a:ext cx="773700" cy="1029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7" name="Shape 244">
              <a:extLst>
                <a:ext uri="{FF2B5EF4-FFF2-40B4-BE49-F238E27FC236}">
                  <a16:creationId xmlns:a16="http://schemas.microsoft.com/office/drawing/2014/main" id="{6D7326A2-251A-F447-B393-2226BA4976EA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3280399" y="3032862"/>
              <a:ext cx="682800" cy="36539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" name="Shape 245">
              <a:extLst>
                <a:ext uri="{FF2B5EF4-FFF2-40B4-BE49-F238E27FC236}">
                  <a16:creationId xmlns:a16="http://schemas.microsoft.com/office/drawing/2014/main" id="{33F9CBB5-2F3D-2C4D-BC19-2F2258C37C85}"/>
                </a:ext>
              </a:extLst>
            </p:cNvPr>
            <p:cNvCxnSpPr>
              <a:stCxn id="5" idx="6"/>
            </p:cNvCxnSpPr>
            <p:nvPr/>
          </p:nvCxnSpPr>
          <p:spPr>
            <a:xfrm rot="10800000" flipH="1">
              <a:off x="3280399" y="3617512"/>
              <a:ext cx="773700" cy="876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9" name="Shape 246">
              <a:extLst>
                <a:ext uri="{FF2B5EF4-FFF2-40B4-BE49-F238E27FC236}">
                  <a16:creationId xmlns:a16="http://schemas.microsoft.com/office/drawing/2014/main" id="{4B235FA6-4B13-F549-8EFA-1BA6923F95ED}"/>
                </a:ext>
              </a:extLst>
            </p:cNvPr>
            <p:cNvCxnSpPr>
              <a:stCxn id="3" idx="2"/>
              <a:endCxn id="20" idx="6"/>
            </p:cNvCxnSpPr>
            <p:nvPr/>
          </p:nvCxnSpPr>
          <p:spPr>
            <a:xfrm rot="10800000">
              <a:off x="1966700" y="2149687"/>
              <a:ext cx="6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248">
              <a:extLst>
                <a:ext uri="{FF2B5EF4-FFF2-40B4-BE49-F238E27FC236}">
                  <a16:creationId xmlns:a16="http://schemas.microsoft.com/office/drawing/2014/main" id="{B95CFCF7-D700-154A-89E8-AAA0267C4805}"/>
                </a:ext>
              </a:extLst>
            </p:cNvPr>
            <p:cNvCxnSpPr/>
            <p:nvPr/>
          </p:nvCxnSpPr>
          <p:spPr>
            <a:xfrm rot="10800000" flipH="1">
              <a:off x="6558825" y="2812037"/>
              <a:ext cx="628800" cy="58619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1" name="Shape 249">
              <a:extLst>
                <a:ext uri="{FF2B5EF4-FFF2-40B4-BE49-F238E27FC236}">
                  <a16:creationId xmlns:a16="http://schemas.microsoft.com/office/drawing/2014/main" id="{7BDEAB6A-E5B2-E84C-9067-61C00E0F3781}"/>
                </a:ext>
              </a:extLst>
            </p:cNvPr>
            <p:cNvCxnSpPr/>
            <p:nvPr/>
          </p:nvCxnSpPr>
          <p:spPr>
            <a:xfrm>
              <a:off x="6567950" y="3390450"/>
              <a:ext cx="57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2" name="Shape 250">
              <a:extLst>
                <a:ext uri="{FF2B5EF4-FFF2-40B4-BE49-F238E27FC236}">
                  <a16:creationId xmlns:a16="http://schemas.microsoft.com/office/drawing/2014/main" id="{8A2CCDA8-DCF4-F04A-B00D-A9E44EBCF1C2}"/>
                </a:ext>
              </a:extLst>
            </p:cNvPr>
            <p:cNvCxnSpPr/>
            <p:nvPr/>
          </p:nvCxnSpPr>
          <p:spPr>
            <a:xfrm>
              <a:off x="6558825" y="3398237"/>
              <a:ext cx="530699" cy="5310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53" name="Shape 251">
              <a:extLst>
                <a:ext uri="{FF2B5EF4-FFF2-40B4-BE49-F238E27FC236}">
                  <a16:creationId xmlns:a16="http://schemas.microsoft.com/office/drawing/2014/main" id="{962285E3-9CB1-F541-B9D3-452E1D526113}"/>
                </a:ext>
              </a:extLst>
            </p:cNvPr>
            <p:cNvSpPr/>
            <p:nvPr/>
          </p:nvSpPr>
          <p:spPr>
            <a:xfrm>
              <a:off x="5255912" y="3088350"/>
              <a:ext cx="619799" cy="619799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nl-NL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/>
              <a:endParaRPr sz="1350"/>
            </a:p>
          </p:txBody>
        </p:sp>
        <p:sp>
          <p:nvSpPr>
            <p:cNvPr id="54" name="Shape 252">
              <a:extLst>
                <a:ext uri="{FF2B5EF4-FFF2-40B4-BE49-F238E27FC236}">
                  <a16:creationId xmlns:a16="http://schemas.microsoft.com/office/drawing/2014/main" id="{F6BB6062-FF87-D74D-848F-28B8A17D14A8}"/>
                </a:ext>
              </a:extLst>
            </p:cNvPr>
            <p:cNvSpPr txBox="1"/>
            <p:nvPr/>
          </p:nvSpPr>
          <p:spPr>
            <a:xfrm>
              <a:off x="2751525" y="3381250"/>
              <a:ext cx="530699" cy="5310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>
              <a:defPPr>
                <a:defRPr lang="nl-NL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GB"/>
                <a:t>...</a:t>
              </a:r>
            </a:p>
          </p:txBody>
        </p:sp>
        <p:cxnSp>
          <p:nvCxnSpPr>
            <p:cNvPr id="55" name="Shape 253">
              <a:extLst>
                <a:ext uri="{FF2B5EF4-FFF2-40B4-BE49-F238E27FC236}">
                  <a16:creationId xmlns:a16="http://schemas.microsoft.com/office/drawing/2014/main" id="{908E1DCA-5655-4E4B-B3F7-8BFFD8F417F8}"/>
                </a:ext>
              </a:extLst>
            </p:cNvPr>
            <p:cNvCxnSpPr/>
            <p:nvPr/>
          </p:nvCxnSpPr>
          <p:spPr>
            <a:xfrm>
              <a:off x="4582999" y="3398249"/>
              <a:ext cx="67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6" name="Shape 254">
              <a:extLst>
                <a:ext uri="{FF2B5EF4-FFF2-40B4-BE49-F238E27FC236}">
                  <a16:creationId xmlns:a16="http://schemas.microsoft.com/office/drawing/2014/main" id="{520B423A-64EF-4045-9965-6A2464298E6D}"/>
                </a:ext>
              </a:extLst>
            </p:cNvPr>
            <p:cNvCxnSpPr>
              <a:stCxn id="13" idx="0"/>
              <a:endCxn id="13" idx="4"/>
            </p:cNvCxnSpPr>
            <p:nvPr/>
          </p:nvCxnSpPr>
          <p:spPr>
            <a:xfrm>
              <a:off x="5565812" y="3088350"/>
              <a:ext cx="0" cy="61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7" name="Shape 255">
              <a:extLst>
                <a:ext uri="{FF2B5EF4-FFF2-40B4-BE49-F238E27FC236}">
                  <a16:creationId xmlns:a16="http://schemas.microsoft.com/office/drawing/2014/main" id="{E4DF48A3-0A17-F341-B743-BB67F05A232C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5255912" y="3398249"/>
              <a:ext cx="1292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8" name="Shape 257">
              <a:extLst>
                <a:ext uri="{FF2B5EF4-FFF2-40B4-BE49-F238E27FC236}">
                  <a16:creationId xmlns:a16="http://schemas.microsoft.com/office/drawing/2014/main" id="{B3340CBC-286F-3C4B-99F2-FD0E00428E46}"/>
                </a:ext>
              </a:extLst>
            </p:cNvPr>
            <p:cNvCxnSpPr>
              <a:stCxn id="13" idx="3"/>
              <a:endCxn id="13" idx="7"/>
            </p:cNvCxnSpPr>
            <p:nvPr/>
          </p:nvCxnSpPr>
          <p:spPr>
            <a:xfrm rot="16200000">
              <a:off x="5346680" y="3179082"/>
              <a:ext cx="438300" cy="438300"/>
            </a:xfrm>
            <a:prstGeom prst="curvedConnector5">
              <a:avLst>
                <a:gd name="adj1" fmla="val 7998"/>
                <a:gd name="adj2" fmla="val 50113"/>
                <a:gd name="adj3" fmla="val 86546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Shape 258">
                  <a:extLst>
                    <a:ext uri="{FF2B5EF4-FFF2-40B4-BE49-F238E27FC236}">
                      <a16:creationId xmlns:a16="http://schemas.microsoft.com/office/drawing/2014/main" id="{89700200-5B62-CF45-A318-37B69D28847C}"/>
                    </a:ext>
                  </a:extLst>
                </p:cNvPr>
                <p:cNvSpPr txBox="1"/>
                <p:nvPr/>
              </p:nvSpPr>
              <p:spPr>
                <a:xfrm>
                  <a:off x="4690427" y="2864831"/>
                  <a:ext cx="293099" cy="5333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68569" rIns="68569" bIns="68569" anchor="t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sz="1350"/>
                </a:p>
              </p:txBody>
            </p:sp>
          </mc:Choice>
          <mc:Fallback xmlns="">
            <p:sp>
              <p:nvSpPr>
                <p:cNvPr id="59" name="Shape 258">
                  <a:extLst>
                    <a:ext uri="{FF2B5EF4-FFF2-40B4-BE49-F238E27FC236}">
                      <a16:creationId xmlns:a16="http://schemas.microsoft.com/office/drawing/2014/main" id="{89700200-5B62-CF45-A318-37B69D288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427" y="2864831"/>
                  <a:ext cx="293099" cy="533399"/>
                </a:xfrm>
                <a:prstGeom prst="rect">
                  <a:avLst/>
                </a:prstGeom>
                <a:blipFill>
                  <a:blip r:embed="rId7"/>
                  <a:stretch>
                    <a:fillRect r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Shape 247">
                  <a:extLst>
                    <a:ext uri="{FF2B5EF4-FFF2-40B4-BE49-F238E27FC236}">
                      <a16:creationId xmlns:a16="http://schemas.microsoft.com/office/drawing/2014/main" id="{45906D60-F231-D145-A90D-BA90388C7B8A}"/>
                    </a:ext>
                  </a:extLst>
                </p:cNvPr>
                <p:cNvSpPr/>
                <p:nvPr/>
              </p:nvSpPr>
              <p:spPr>
                <a:xfrm>
                  <a:off x="1346775" y="1839787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5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1350" baseline="-25000"/>
                </a:p>
              </p:txBody>
            </p:sp>
          </mc:Choice>
          <mc:Fallback xmlns="">
            <p:sp>
              <p:nvSpPr>
                <p:cNvPr id="60" name="Shape 247">
                  <a:extLst>
                    <a:ext uri="{FF2B5EF4-FFF2-40B4-BE49-F238E27FC236}">
                      <a16:creationId xmlns:a16="http://schemas.microsoft.com/office/drawing/2014/main" id="{45906D60-F231-D145-A90D-BA90388C7B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75" y="1839787"/>
                  <a:ext cx="619799" cy="61979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Shape 259">
                  <a:extLst>
                    <a:ext uri="{FF2B5EF4-FFF2-40B4-BE49-F238E27FC236}">
                      <a16:creationId xmlns:a16="http://schemas.microsoft.com/office/drawing/2014/main" id="{73A44510-932D-D44D-9E7E-4F4758C7F81A}"/>
                    </a:ext>
                  </a:extLst>
                </p:cNvPr>
                <p:cNvSpPr/>
                <p:nvPr/>
              </p:nvSpPr>
              <p:spPr>
                <a:xfrm>
                  <a:off x="1346775" y="272296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5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sz="1350" baseline="-25000"/>
                </a:p>
              </p:txBody>
            </p:sp>
          </mc:Choice>
          <mc:Fallback xmlns="">
            <p:sp>
              <p:nvSpPr>
                <p:cNvPr id="61" name="Shape 259">
                  <a:extLst>
                    <a:ext uri="{FF2B5EF4-FFF2-40B4-BE49-F238E27FC236}">
                      <a16:creationId xmlns:a16="http://schemas.microsoft.com/office/drawing/2014/main" id="{73A44510-932D-D44D-9E7E-4F4758C7F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75" y="2722962"/>
                  <a:ext cx="619799" cy="619799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Shape 260">
                  <a:extLst>
                    <a:ext uri="{FF2B5EF4-FFF2-40B4-BE49-F238E27FC236}">
                      <a16:creationId xmlns:a16="http://schemas.microsoft.com/office/drawing/2014/main" id="{178073DD-BB44-1D42-B874-B72CC383DE33}"/>
                    </a:ext>
                  </a:extLst>
                </p:cNvPr>
                <p:cNvSpPr/>
                <p:nvPr/>
              </p:nvSpPr>
              <p:spPr>
                <a:xfrm>
                  <a:off x="1346775" y="418451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sz="1350" i="1" baseline="-25000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sz="1350" baseline="-25000"/>
                </a:p>
              </p:txBody>
            </p:sp>
          </mc:Choice>
          <mc:Fallback xmlns="">
            <p:sp>
              <p:nvSpPr>
                <p:cNvPr id="62" name="Shape 260">
                  <a:extLst>
                    <a:ext uri="{FF2B5EF4-FFF2-40B4-BE49-F238E27FC236}">
                      <a16:creationId xmlns:a16="http://schemas.microsoft.com/office/drawing/2014/main" id="{178073DD-BB44-1D42-B874-B72CC383D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75" y="4184512"/>
                  <a:ext cx="619799" cy="61979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hape 261">
              <a:extLst>
                <a:ext uri="{FF2B5EF4-FFF2-40B4-BE49-F238E27FC236}">
                  <a16:creationId xmlns:a16="http://schemas.microsoft.com/office/drawing/2014/main" id="{0D6F56AA-974A-C347-8570-58B3FA2F4FDF}"/>
                </a:ext>
              </a:extLst>
            </p:cNvPr>
            <p:cNvCxnSpPr>
              <a:stCxn id="4" idx="2"/>
              <a:endCxn id="21" idx="6"/>
            </p:cNvCxnSpPr>
            <p:nvPr/>
          </p:nvCxnSpPr>
          <p:spPr>
            <a:xfrm rot="10800000">
              <a:off x="1966700" y="3032862"/>
              <a:ext cx="6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4" name="Shape 262">
              <a:extLst>
                <a:ext uri="{FF2B5EF4-FFF2-40B4-BE49-F238E27FC236}">
                  <a16:creationId xmlns:a16="http://schemas.microsoft.com/office/drawing/2014/main" id="{CD641BE6-EE15-1843-8E70-8A670868AB4C}"/>
                </a:ext>
              </a:extLst>
            </p:cNvPr>
            <p:cNvCxnSpPr>
              <a:stCxn id="5" idx="2"/>
              <a:endCxn id="22" idx="6"/>
            </p:cNvCxnSpPr>
            <p:nvPr/>
          </p:nvCxnSpPr>
          <p:spPr>
            <a:xfrm rot="10800000">
              <a:off x="1966700" y="4494412"/>
              <a:ext cx="6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Shape 263">
                  <a:extLst>
                    <a:ext uri="{FF2B5EF4-FFF2-40B4-BE49-F238E27FC236}">
                      <a16:creationId xmlns:a16="http://schemas.microsoft.com/office/drawing/2014/main" id="{69244C61-1670-474F-81A5-C7E0379BBFE2}"/>
                    </a:ext>
                  </a:extLst>
                </p:cNvPr>
                <p:cNvSpPr txBox="1"/>
                <p:nvPr/>
              </p:nvSpPr>
              <p:spPr>
                <a:xfrm>
                  <a:off x="6185611" y="2872624"/>
                  <a:ext cx="438298" cy="5333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68569" rIns="68569" bIns="68569" anchor="t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GB" sz="1350"/>
                </a:p>
              </p:txBody>
            </p:sp>
          </mc:Choice>
          <mc:Fallback xmlns="">
            <p:sp>
              <p:nvSpPr>
                <p:cNvPr id="65" name="Shape 263">
                  <a:extLst>
                    <a:ext uri="{FF2B5EF4-FFF2-40B4-BE49-F238E27FC236}">
                      <a16:creationId xmlns:a16="http://schemas.microsoft.com/office/drawing/2014/main" id="{69244C61-1670-474F-81A5-C7E0379BB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611" y="2872624"/>
                  <a:ext cx="438298" cy="5333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Shape 264">
              <a:extLst>
                <a:ext uri="{FF2B5EF4-FFF2-40B4-BE49-F238E27FC236}">
                  <a16:creationId xmlns:a16="http://schemas.microsoft.com/office/drawing/2014/main" id="{76532CFA-3A64-0643-A7BA-BE2D46B1EFF9}"/>
                </a:ext>
              </a:extLst>
            </p:cNvPr>
            <p:cNvSpPr/>
            <p:nvPr/>
          </p:nvSpPr>
          <p:spPr>
            <a:xfrm>
              <a:off x="2478800" y="1666300"/>
              <a:ext cx="3626999" cy="32913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nl-NL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endParaRPr sz="1350"/>
            </a:p>
          </p:txBody>
        </p:sp>
      </p:grpSp>
      <p:grpSp>
        <p:nvGrpSpPr>
          <p:cNvPr id="71" name="Group 33">
            <a:extLst>
              <a:ext uri="{FF2B5EF4-FFF2-40B4-BE49-F238E27FC236}">
                <a16:creationId xmlns:a16="http://schemas.microsoft.com/office/drawing/2014/main" id="{9348409F-36B2-614F-9845-24515E444CEC}"/>
              </a:ext>
            </a:extLst>
          </p:cNvPr>
          <p:cNvGrpSpPr/>
          <p:nvPr/>
        </p:nvGrpSpPr>
        <p:grpSpPr>
          <a:xfrm>
            <a:off x="5992407" y="2436818"/>
            <a:ext cx="2834144" cy="4179373"/>
            <a:chOff x="702146" y="391401"/>
            <a:chExt cx="6111287" cy="9012015"/>
          </a:xfrm>
        </p:grpSpPr>
        <p:pic>
          <p:nvPicPr>
            <p:cNvPr id="69" name="Picture 31">
              <a:extLst>
                <a:ext uri="{FF2B5EF4-FFF2-40B4-BE49-F238E27FC236}">
                  <a16:creationId xmlns:a16="http://schemas.microsoft.com/office/drawing/2014/main" id="{AA099E1C-3B17-6E44-BB88-735417E0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49875"/>
            <a:stretch/>
          </p:blipFill>
          <p:spPr>
            <a:xfrm>
              <a:off x="702147" y="391401"/>
              <a:ext cx="6111286" cy="4528926"/>
            </a:xfrm>
            <a:prstGeom prst="rect">
              <a:avLst/>
            </a:prstGeom>
          </p:spPr>
        </p:pic>
        <p:pic>
          <p:nvPicPr>
            <p:cNvPr id="70" name="Picture 32">
              <a:extLst>
                <a:ext uri="{FF2B5EF4-FFF2-40B4-BE49-F238E27FC236}">
                  <a16:creationId xmlns:a16="http://schemas.microsoft.com/office/drawing/2014/main" id="{236BF4A7-130D-2E48-93A5-1B69674BC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875"/>
            <a:stretch/>
          </p:blipFill>
          <p:spPr>
            <a:xfrm>
              <a:off x="702146" y="4874490"/>
              <a:ext cx="6111287" cy="4528926"/>
            </a:xfrm>
            <a:prstGeom prst="rect">
              <a:avLst/>
            </a:prstGeom>
          </p:spPr>
        </p:pic>
      </p:grpSp>
      <p:sp>
        <p:nvSpPr>
          <p:cNvPr id="73" name="Google Shape;365;p35">
            <a:extLst>
              <a:ext uri="{FF2B5EF4-FFF2-40B4-BE49-F238E27FC236}">
                <a16:creationId xmlns:a16="http://schemas.microsoft.com/office/drawing/2014/main" id="{FB6C27E2-4714-4F4A-BE4B-315FC7320B42}"/>
              </a:ext>
            </a:extLst>
          </p:cNvPr>
          <p:cNvSpPr txBox="1">
            <a:spLocks/>
          </p:cNvSpPr>
          <p:nvPr/>
        </p:nvSpPr>
        <p:spPr>
          <a:xfrm>
            <a:off x="165392" y="958185"/>
            <a:ext cx="11861215" cy="9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De </a:t>
            </a:r>
            <a:r>
              <a:rPr lang="nl-NL" sz="2400" err="1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Perceptron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uit 1957 vormt de basis van alle huidige </a:t>
            </a:r>
            <a:r>
              <a:rPr lang="nl-NL" sz="2400" err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deep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nl-NL" sz="2400" err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learning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algoritmes</a:t>
            </a:r>
            <a:endParaRPr lang="nl-NL" sz="2400" kern="1200">
              <a:solidFill>
                <a:srgbClr val="002060"/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algn="l"/>
            <a:endParaRPr lang="nl-NL" sz="240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74974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0FA433-8E5C-3847-8E67-37C06318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057"/>
            <a:ext cx="7595154" cy="4793943"/>
          </a:xfrm>
          <a:prstGeom prst="rect">
            <a:avLst/>
          </a:prstGeom>
        </p:spPr>
      </p:pic>
      <p:sp>
        <p:nvSpPr>
          <p:cNvPr id="7" name="Google Shape;365;p35">
            <a:extLst>
              <a:ext uri="{FF2B5EF4-FFF2-40B4-BE49-F238E27FC236}">
                <a16:creationId xmlns:a16="http://schemas.microsoft.com/office/drawing/2014/main" id="{960F476F-F5B7-114D-934E-D66489A7E509}"/>
              </a:ext>
            </a:extLst>
          </p:cNvPr>
          <p:cNvSpPr txBox="1">
            <a:spLocks/>
          </p:cNvSpPr>
          <p:nvPr/>
        </p:nvSpPr>
        <p:spPr>
          <a:xfrm>
            <a:off x="165392" y="958185"/>
            <a:ext cx="11861215" cy="9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Door deze </a:t>
            </a:r>
            <a:r>
              <a:rPr lang="nl-NL" sz="24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perceptrons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slim aan elkaar te rijgen in verschillende lagen (input / hidden/ output) met wel/geen links  ontstaat een diep neuraal netwerk</a:t>
            </a:r>
            <a:endParaRPr lang="nl-NL" sz="2400" kern="1200">
              <a:solidFill>
                <a:srgbClr val="002060"/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algn="l"/>
            <a:endParaRPr lang="nl-NL" sz="240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E84C6D4-DB3C-164F-AC3C-81BE95D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190" y="4361635"/>
            <a:ext cx="3890635" cy="242516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03E620E-82E2-5744-AD27-CA80D56E3292}"/>
              </a:ext>
            </a:extLst>
          </p:cNvPr>
          <p:cNvSpPr txBox="1"/>
          <p:nvPr/>
        </p:nvSpPr>
        <p:spPr>
          <a:xfrm>
            <a:off x="7771191" y="2801380"/>
            <a:ext cx="39712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b="1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De optimalisatie methode</a:t>
            </a:r>
          </a:p>
          <a:p>
            <a:r>
              <a:rPr lang="nl-NL" sz="14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Het Gradient Descient algoritme zoekt naar de beste set van waardes voor de enorme hoeveelheid parameters op basis van de afgeleide van de loss functie naar alle parameters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19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468B-C200-4FC5-9AAB-3C81E032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–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79FBC-7203-4328-A4FF-C86F1387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664" y="1825625"/>
            <a:ext cx="4511040" cy="3621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Non-lineair gedrag via activatie functies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Geavanceerde architectuur</a:t>
            </a:r>
          </a:p>
          <a:p>
            <a:r>
              <a:rPr lang="nl-NL" dirty="0" err="1"/>
              <a:t>Recurrent</a:t>
            </a:r>
            <a:r>
              <a:rPr lang="nl-NL" dirty="0"/>
              <a:t> NN (geheugen)</a:t>
            </a:r>
          </a:p>
          <a:p>
            <a:r>
              <a:rPr lang="nl-NL" dirty="0" err="1"/>
              <a:t>Convolutional</a:t>
            </a:r>
            <a:r>
              <a:rPr lang="nl-NL" dirty="0"/>
              <a:t> NN (beeld)</a:t>
            </a:r>
          </a:p>
          <a:p>
            <a:r>
              <a:rPr lang="nl-NL" dirty="0" err="1"/>
              <a:t>Autoencoder</a:t>
            </a:r>
            <a:r>
              <a:rPr lang="nl-NL" dirty="0"/>
              <a:t> (</a:t>
            </a:r>
            <a:r>
              <a:rPr lang="nl-NL" dirty="0" err="1"/>
              <a:t>outliers</a:t>
            </a:r>
            <a:r>
              <a:rPr lang="nl-NL" dirty="0"/>
              <a:t>)</a:t>
            </a:r>
          </a:p>
          <a:p>
            <a:r>
              <a:rPr lang="nl-NL" dirty="0"/>
              <a:t>GAN (genereren van data)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The Artificial Neural Networks handbook: Part 1 | by Jayesh Bapu Ahire |  Coinmonks | Medium">
            <a:extLst>
              <a:ext uri="{FF2B5EF4-FFF2-40B4-BE49-F238E27FC236}">
                <a16:creationId xmlns:a16="http://schemas.microsoft.com/office/drawing/2014/main" id="{4D48D08F-AA04-4904-AA7D-FBD73C67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930"/>
            <a:ext cx="5677526" cy="480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F973B-7C68-42A2-ABBD-9B51F4370D11}"/>
              </a:ext>
            </a:extLst>
          </p:cNvPr>
          <p:cNvSpPr txBox="1"/>
          <p:nvPr/>
        </p:nvSpPr>
        <p:spPr>
          <a:xfrm>
            <a:off x="6267839" y="5834846"/>
            <a:ext cx="6097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https://playground.tensorflow.org/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5120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C78A-6CCB-4078-9A40-00B5937B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Implementatie met </a:t>
            </a:r>
            <a:r>
              <a:rPr lang="nl-NL" dirty="0" err="1"/>
              <a:t>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5E5E-0D7E-465C-8F0E-49517F550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1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ctrTitle"/>
          </p:nvPr>
        </p:nvSpPr>
        <p:spPr>
          <a:xfrm>
            <a:off x="330785" y="1171432"/>
            <a:ext cx="11360800" cy="68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133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Digitalisering gaat in de kern over het maken van </a:t>
            </a:r>
            <a:r>
              <a:rPr lang="nl-NL" sz="2133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betere</a:t>
            </a:r>
            <a:r>
              <a:rPr lang="nl-NL" sz="2133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beslissingen</a:t>
            </a:r>
            <a:endParaRPr sz="2133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E54B120-9B42-854C-AF5B-D8D518EC89E3}"/>
              </a:ext>
            </a:extLst>
          </p:cNvPr>
          <p:cNvSpPr/>
          <p:nvPr/>
        </p:nvSpPr>
        <p:spPr>
          <a:xfrm>
            <a:off x="330785" y="2244251"/>
            <a:ext cx="11034279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000">
                <a:solidFill>
                  <a:schemeClr val="accent1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Beter</a:t>
            </a: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juist	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reductie van (i) onnodige activiteiten (ii) juistere constatering </a:t>
            </a:r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tijdig	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eerder beslissing nemen (nog voor er iets echt aan de hand is)</a:t>
            </a:r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* </a:t>
            </a: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volledig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 	beslissing gaat over meerdere componenten (kruiscorrelaties) </a:t>
            </a:r>
            <a:r>
              <a:rPr lang="nl-NL" sz="20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EDF9B799-C82C-794B-8D6D-0F1BF3994D6A}"/>
              </a:ext>
            </a:extLst>
          </p:cNvPr>
          <p:cNvSpPr/>
          <p:nvPr/>
        </p:nvSpPr>
        <p:spPr>
          <a:xfrm>
            <a:off x="426200" y="5686569"/>
            <a:ext cx="308205" cy="506164"/>
          </a:xfrm>
          <a:prstGeom prst="rect">
            <a:avLst/>
          </a:prstGeom>
        </p:spPr>
        <p:txBody>
          <a:bodyPr wrap="square" lIns="121920" tIns="60960" rIns="121920" bIns="6096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89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 </a:t>
            </a:r>
            <a:endParaRPr lang="nl-NL" sz="2489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A8A0D051-117C-C34C-84D3-88A7DDCE2822}"/>
              </a:ext>
            </a:extLst>
          </p:cNvPr>
          <p:cNvSpPr/>
          <p:nvPr/>
        </p:nvSpPr>
        <p:spPr>
          <a:xfrm>
            <a:off x="85399" y="6290856"/>
            <a:ext cx="801720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4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*delta tussen de voorspel horizon en het moment van actie ondernemen moet zodanig zijn </a:t>
            </a:r>
          </a:p>
          <a:p>
            <a:r>
              <a:rPr lang="nl-NL" sz="14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 het project relevant is, anders heeft het project geen zin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5D09B168-800D-7E4F-88C2-684744CF2481}"/>
              </a:ext>
            </a:extLst>
          </p:cNvPr>
          <p:cNvSpPr/>
          <p:nvPr/>
        </p:nvSpPr>
        <p:spPr>
          <a:xfrm>
            <a:off x="8429314" y="16526"/>
            <a:ext cx="1698564" cy="767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2489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A136F31-4476-B544-9A2A-883592BD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7928" y="2080705"/>
            <a:ext cx="8608605" cy="48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5D09B168-800D-7E4F-88C2-684744CF2481}"/>
              </a:ext>
            </a:extLst>
          </p:cNvPr>
          <p:cNvSpPr/>
          <p:nvPr/>
        </p:nvSpPr>
        <p:spPr>
          <a:xfrm>
            <a:off x="8429314" y="16526"/>
            <a:ext cx="1698564" cy="767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2489"/>
          </a:p>
        </p:txBody>
      </p:sp>
      <p:sp>
        <p:nvSpPr>
          <p:cNvPr id="365" name="Google Shape;365;p35"/>
          <p:cNvSpPr txBox="1">
            <a:spLocks noGrp="1"/>
          </p:cNvSpPr>
          <p:nvPr>
            <p:ph type="ctrTitle"/>
          </p:nvPr>
        </p:nvSpPr>
        <p:spPr>
          <a:xfrm>
            <a:off x="330785" y="1256115"/>
            <a:ext cx="11360800" cy="9093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133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De kracht van specifiek </a:t>
            </a:r>
            <a:r>
              <a:rPr lang="nl-NL" sz="2133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AI</a:t>
            </a:r>
            <a:r>
              <a:rPr lang="nl-NL" sz="2133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zit in het uitbesteden van taken met de volgende aspecten</a:t>
            </a:r>
            <a:endParaRPr sz="2133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E54B120-9B42-854C-AF5B-D8D518EC89E3}"/>
              </a:ext>
            </a:extLst>
          </p:cNvPr>
          <p:cNvSpPr/>
          <p:nvPr/>
        </p:nvSpPr>
        <p:spPr>
          <a:xfrm>
            <a:off x="330785" y="2244251"/>
            <a:ext cx="11034279" cy="31700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NL" sz="2000">
              <a:solidFill>
                <a:schemeClr val="accent1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repetitief	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ze doen zich steeds voor in dezelfde vorm met de zelfde “input”</a:t>
            </a:r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tijdrovend	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de doorlooptijd van de taak is groot </a:t>
            </a:r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lang="nl-NL" sz="2000" err="1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automatiseerbaar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	de uitkomst van de taak is voorspelbaar</a:t>
            </a:r>
            <a:endParaRPr lang="nl-NL" sz="2000">
              <a:solidFill>
                <a:schemeClr val="accent4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lang="nl-NL" sz="2000" err="1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parelelliseerbaar</a:t>
            </a:r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meerdere keren dezelfde taak op subonderdelen</a:t>
            </a: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lang="nl-NL" sz="2000" err="1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meersporig</a:t>
            </a:r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	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taak kan meerdere keren tegelijkertijd worden uitgevoerd</a:t>
            </a:r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nl-NL" sz="20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  nauwkeurig		</a:t>
            </a:r>
            <a:r>
              <a:rPr lang="nl-NL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zorgvuldige uitvoering is van belang, soms hoger dan menselijk 			mogelijk</a:t>
            </a:r>
          </a:p>
          <a:p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nl-NL" sz="2000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EDF9B799-C82C-794B-8D6D-0F1BF3994D6A}"/>
              </a:ext>
            </a:extLst>
          </p:cNvPr>
          <p:cNvSpPr/>
          <p:nvPr/>
        </p:nvSpPr>
        <p:spPr>
          <a:xfrm>
            <a:off x="426200" y="5686569"/>
            <a:ext cx="308205" cy="506164"/>
          </a:xfrm>
          <a:prstGeom prst="rect">
            <a:avLst/>
          </a:prstGeom>
        </p:spPr>
        <p:txBody>
          <a:bodyPr wrap="square" lIns="121920" tIns="60960" rIns="121920" bIns="6096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89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 </a:t>
            </a:r>
            <a:endParaRPr lang="nl-NL" sz="2489">
              <a:solidFill>
                <a:schemeClr val="accent4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A136F31-4476-B544-9A2A-883592BD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6432" y="2080705"/>
            <a:ext cx="8608605" cy="484502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4AB40FF-91EC-024A-B37E-36F5B78505B2}"/>
              </a:ext>
            </a:extLst>
          </p:cNvPr>
          <p:cNvSpPr/>
          <p:nvPr/>
        </p:nvSpPr>
        <p:spPr>
          <a:xfrm>
            <a:off x="8245077" y="0"/>
            <a:ext cx="1962547" cy="786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1400"/>
          </a:p>
        </p:txBody>
      </p:sp>
    </p:spTree>
    <p:extLst>
      <p:ext uri="{BB962C8B-B14F-4D97-AF65-F5344CB8AC3E}">
        <p14:creationId xmlns:p14="http://schemas.microsoft.com/office/powerpoint/2010/main" val="161863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Afbeelding 43">
            <a:extLst>
              <a:ext uri="{FF2B5EF4-FFF2-40B4-BE49-F238E27FC236}">
                <a16:creationId xmlns:a16="http://schemas.microsoft.com/office/drawing/2014/main" id="{B2E04E18-6E9E-3041-8CB2-FBF8976AC8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b="8756"/>
          <a:stretch/>
        </p:blipFill>
        <p:spPr>
          <a:xfrm rot="10800000" flipV="1">
            <a:off x="4757667" y="2437191"/>
            <a:ext cx="7546808" cy="442080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92CB63E3-8E36-9C44-BB74-7D3DB8D93B9A}"/>
              </a:ext>
            </a:extLst>
          </p:cNvPr>
          <p:cNvSpPr/>
          <p:nvPr/>
        </p:nvSpPr>
        <p:spPr>
          <a:xfrm>
            <a:off x="5753321" y="0"/>
            <a:ext cx="4454304" cy="1423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1400"/>
          </a:p>
        </p:txBody>
      </p:sp>
      <p:sp>
        <p:nvSpPr>
          <p:cNvPr id="4" name="Google Shape;365;p35">
            <a:extLst>
              <a:ext uri="{FF2B5EF4-FFF2-40B4-BE49-F238E27FC236}">
                <a16:creationId xmlns:a16="http://schemas.microsoft.com/office/drawing/2014/main" id="{C972DFE9-D1D0-0D44-8046-BEFC8B06F642}"/>
              </a:ext>
            </a:extLst>
          </p:cNvPr>
          <p:cNvSpPr txBox="1">
            <a:spLocks/>
          </p:cNvSpPr>
          <p:nvPr/>
        </p:nvSpPr>
        <p:spPr>
          <a:xfrm>
            <a:off x="443260" y="578189"/>
            <a:ext cx="11861215" cy="9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Algoritmes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doen niet veel anders dan regels halen uit data die nieuwe </a:t>
            </a:r>
          </a:p>
          <a:p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datapunten </a:t>
            </a:r>
            <a:r>
              <a:rPr lang="nl-NL" sz="2400" kern="1200">
                <a:solidFill>
                  <a:srgbClr val="073763"/>
                </a:solidFill>
                <a:latin typeface="Raleway"/>
                <a:ea typeface="Raleway"/>
                <a:cs typeface="+mn-cs"/>
                <a:sym typeface="Raleway"/>
              </a:rPr>
              <a:t>kunnen omzetten naar een getal in de vorm </a:t>
            </a:r>
            <a:r>
              <a:rPr lang="nl-NL" sz="2400" kern="1200">
                <a:solidFill>
                  <a:srgbClr val="0070C0"/>
                </a:solidFill>
                <a:latin typeface="Raleway"/>
                <a:ea typeface="Raleway"/>
                <a:cs typeface="+mn-cs"/>
                <a:sym typeface="Raleway"/>
              </a:rPr>
              <a:t>P(</a:t>
            </a:r>
            <a:r>
              <a:rPr lang="nl-NL" sz="2400" kern="12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+mn-cs"/>
                <a:sym typeface="Raleway"/>
              </a:rPr>
              <a:t>X|</a:t>
            </a:r>
            <a:r>
              <a:rPr lang="nl-NL" sz="2400" kern="1200">
                <a:solidFill>
                  <a:srgbClr val="0070C0"/>
                </a:solidFill>
                <a:latin typeface="Raleway"/>
                <a:ea typeface="Raleway"/>
                <a:cs typeface="+mn-cs"/>
                <a:sym typeface="Raleway"/>
              </a:rPr>
              <a:t>data)</a:t>
            </a:r>
            <a:endParaRPr lang="nl-NL" sz="2400" kern="1200">
              <a:solidFill>
                <a:srgbClr val="0070C0"/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algn="l"/>
            <a:endParaRPr lang="nl-NL" sz="240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C9D2F62-F0EE-2E49-8E62-926614451542}"/>
              </a:ext>
            </a:extLst>
          </p:cNvPr>
          <p:cNvSpPr txBox="1"/>
          <p:nvPr/>
        </p:nvSpPr>
        <p:spPr>
          <a:xfrm>
            <a:off x="934857" y="1695999"/>
            <a:ext cx="11257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fontAlgn="base"/>
            <a:r>
              <a:rPr lang="nl-NL" sz="18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Vragen die je kunt stellen:</a:t>
            </a:r>
          </a:p>
          <a:p>
            <a:pPr marL="800100" lvl="1" indent="-285750" fontAlgn="base">
              <a:buFont typeface="Arial" panose="020B0604020202020204" pitchFamily="34" charset="0"/>
              <a:buChar char="•"/>
            </a:pP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Welke informatie </a:t>
            </a:r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uit het algoritme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hebben stakeholders nodig om een betere beslissing te maken?</a:t>
            </a:r>
          </a:p>
          <a:p>
            <a:pPr marL="514350" lvl="1" fontAlgn="base"/>
            <a:endParaRPr lang="nl-NL" sz="1600" kern="1200">
              <a:solidFill>
                <a:srgbClr val="002060"/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marL="800100" lvl="1" indent="-285750" fontAlgn="base">
              <a:buFont typeface="Arial" panose="020B0604020202020204" pitchFamily="34" charset="0"/>
              <a:buChar char="•"/>
            </a:pP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Hoe kun je de vertaling maken van</a:t>
            </a:r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 X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 naar een betere besslising</a:t>
            </a:r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 in de vorm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van</a:t>
            </a:r>
            <a:endParaRPr lang="nl-NL" sz="1600" kern="1200">
              <a:solidFill>
                <a:schemeClr val="accent4">
                  <a:lumMod val="75000"/>
                </a:schemeClr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marL="514350" lvl="1" fontAlgn="base"/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		(i) regressie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 - wat is de waarde van het nieuwe datapunt (sales voorspelling)</a:t>
            </a:r>
            <a:endParaRPr lang="nl-NL" sz="1600" kern="1200">
              <a:solidFill>
                <a:schemeClr val="accent4">
                  <a:lumMod val="75000"/>
                </a:schemeClr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marL="514350" lvl="1" fontAlgn="base"/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		(ii) classificatie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- wat is de categorie van het nieuwe datapunt (plaatje van een hond of kat)</a:t>
            </a:r>
            <a:endParaRPr lang="nl-NL" sz="1600" kern="1200">
              <a:solidFill>
                <a:schemeClr val="accent4">
                  <a:lumMod val="75000"/>
                </a:schemeClr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marL="514350" lvl="1" fontAlgn="base"/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		(iii) clustering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– welke subgroepen kunnen in de data ontdekt worden (klantgroepen)</a:t>
            </a:r>
            <a:endParaRPr lang="nl-NL" sz="1600" kern="1200">
              <a:solidFill>
                <a:schemeClr val="accent4">
                  <a:lumMod val="75000"/>
                </a:schemeClr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marL="514350" lvl="1" fontAlgn="base"/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		(iv) association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– welke ander data past het beste bij dit punt (product aanbevelig)   </a:t>
            </a:r>
            <a:endParaRPr lang="nl-NL" sz="1600" kern="1200">
              <a:solidFill>
                <a:schemeClr val="accent4">
                  <a:lumMod val="75000"/>
                </a:schemeClr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marL="514350" lvl="1" fontAlgn="base"/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		(iv) anomaly detection </a:t>
            </a:r>
            <a:r>
              <a:rPr lang="nl-NL" sz="1600" kern="1200">
                <a:solidFill>
                  <a:srgbClr val="002060"/>
                </a:solidFill>
                <a:latin typeface="Montserrat Light" panose="020B0604020202020204" charset="0"/>
                <a:ea typeface="+mn-ea"/>
                <a:cs typeface="+mn-cs"/>
              </a:rPr>
              <a:t>– past het datapunt binnen de huidige punten (fraude detectie)</a:t>
            </a:r>
          </a:p>
          <a:p>
            <a:pPr marL="514350" lvl="1" fontAlgn="base"/>
            <a:r>
              <a:rPr lang="nl-NL" sz="1600" kern="1200">
                <a:solidFill>
                  <a:schemeClr val="accent4">
                    <a:lumMod val="75000"/>
                  </a:schemeClr>
                </a:solidFill>
                <a:latin typeface="Montserrat Light" panose="020B0604020202020204" charset="0"/>
                <a:ea typeface="+mn-ea"/>
                <a:cs typeface="+mn-cs"/>
              </a:rPr>
              <a:t> </a:t>
            </a:r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B169E527-13DF-D942-9EFC-3D2EE122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53" y="4311032"/>
            <a:ext cx="2546968" cy="2546968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87F1CC44-ABCB-2E40-B306-845F6C2EC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97" y="4293179"/>
            <a:ext cx="2629393" cy="26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7DEA7-3E86-7D43-806B-D024D85F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2E33F1A-3B82-5C47-8A03-AB4DC0B62147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8" r="1290"/>
          <a:stretch/>
        </p:blipFill>
        <p:spPr>
          <a:xfrm>
            <a:off x="0" y="725715"/>
            <a:ext cx="12192000" cy="6132286"/>
          </a:xfrm>
          <a:prstGeom prst="rect">
            <a:avLst/>
          </a:prstGeom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04CA6E18-2854-1E4C-8C69-BD2492CFEF0F}"/>
              </a:ext>
            </a:extLst>
          </p:cNvPr>
          <p:cNvSpPr/>
          <p:nvPr/>
        </p:nvSpPr>
        <p:spPr>
          <a:xfrm>
            <a:off x="8245077" y="0"/>
            <a:ext cx="1962547" cy="786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sz="1400"/>
          </a:p>
        </p:txBody>
      </p:sp>
      <p:sp>
        <p:nvSpPr>
          <p:cNvPr id="7" name="Google Shape;365;p35">
            <a:extLst>
              <a:ext uri="{FF2B5EF4-FFF2-40B4-BE49-F238E27FC236}">
                <a16:creationId xmlns:a16="http://schemas.microsoft.com/office/drawing/2014/main" id="{D68B786E-09C2-9B41-A127-AC42B73F2C28}"/>
              </a:ext>
            </a:extLst>
          </p:cNvPr>
          <p:cNvSpPr txBox="1">
            <a:spLocks/>
          </p:cNvSpPr>
          <p:nvPr/>
        </p:nvSpPr>
        <p:spPr>
          <a:xfrm>
            <a:off x="330784" y="692269"/>
            <a:ext cx="1136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1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Hoewel AI &amp; Ml nieuw lijken stamt het huidige </a:t>
            </a:r>
            <a:r>
              <a:rPr lang="nl-NL" sz="2100" err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deep</a:t>
            </a:r>
            <a:r>
              <a:rPr lang="nl-NL" sz="21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nl-NL" sz="2100" err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learning</a:t>
            </a:r>
            <a:r>
              <a:rPr lang="nl-NL" sz="21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af van de eerste algoritmes van </a:t>
            </a:r>
            <a:r>
              <a:rPr lang="nl-NL" sz="2100">
                <a:solidFill>
                  <a:schemeClr val="accent4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1957</a:t>
            </a:r>
          </a:p>
        </p:txBody>
      </p:sp>
    </p:spTree>
    <p:extLst>
      <p:ext uri="{BB962C8B-B14F-4D97-AF65-F5344CB8AC3E}">
        <p14:creationId xmlns:p14="http://schemas.microsoft.com/office/powerpoint/2010/main" val="358939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D9BD9EA4-AEC4-2948-AE7F-1133416926EF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754679" y="2358535"/>
                <a:ext cx="4038600" cy="4039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  <a:normAutofit/>
              </a:bodyPr>
              <a:lstStyle>
                <a:lvl1pPr marL="342000" marR="0" indent="-342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1pPr>
                <a:lvl2pPr marL="628650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8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2pPr>
                <a:lvl3pPr marL="896938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6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3pPr>
                <a:lvl4pPr marL="1255713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4pPr>
                <a:lvl5pPr marL="1612900" marR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Char char="•"/>
                  <a:tabLst/>
                  <a:defRPr sz="1400" kern="1200">
                    <a:solidFill>
                      <a:schemeClr val="tx1"/>
                    </a:solidFill>
                    <a:latin typeface="Arial"/>
                    <a:ea typeface="ＭＳ Ｐゴシック" charset="-128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 … +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baseline="-25000" dirty="0"/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cap="smal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Activation-Function</a:t>
                </a:r>
                <a14:m>
                  <m:oMath xmlns:m="http://schemas.openxmlformats.org/officeDocument/2006/math">
                    <m:r>
                      <a:rPr lang="nl-NL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D9BD9EA4-AEC4-2948-AE7F-113341692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4679" y="2358535"/>
                <a:ext cx="4038600" cy="4039333"/>
              </a:xfrm>
              <a:prstGeom prst="rect">
                <a:avLst/>
              </a:prstGeom>
              <a:blipFill>
                <a:blip r:embed="rId2"/>
                <a:stretch>
                  <a:fillRect l="-5329" b="-28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5">
            <a:extLst>
              <a:ext uri="{FF2B5EF4-FFF2-40B4-BE49-F238E27FC236}">
                <a16:creationId xmlns:a16="http://schemas.microsoft.com/office/drawing/2014/main" id="{02A31E15-9241-AF4E-97BA-C63E0B1B552D}"/>
              </a:ext>
            </a:extLst>
          </p:cNvPr>
          <p:cNvSpPr>
            <a:spLocks noGrp="1"/>
          </p:cNvSpPr>
          <p:nvPr/>
        </p:nvSpPr>
        <p:spPr>
          <a:xfrm>
            <a:off x="754679" y="639628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GB"/>
              <a:t>AI-06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796FA31B-F372-7D49-9F71-DF855D7D353C}"/>
              </a:ext>
            </a:extLst>
          </p:cNvPr>
          <p:cNvSpPr>
            <a:spLocks noGrp="1"/>
          </p:cNvSpPr>
          <p:nvPr/>
        </p:nvSpPr>
        <p:spPr>
          <a:xfrm>
            <a:off x="8552480" y="6396280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fld id="{FF15BC9D-EA6D-418E-ACE6-D01139F3A516}" type="slidenum">
              <a:rPr lang="en-GB"/>
              <a:pPr/>
              <a:t>8</a:t>
            </a:fld>
            <a:endParaRPr lang="en-GB" dirty="0"/>
          </a:p>
        </p:txBody>
      </p:sp>
      <p:grpSp>
        <p:nvGrpSpPr>
          <p:cNvPr id="67" name="Group 29">
            <a:extLst>
              <a:ext uri="{FF2B5EF4-FFF2-40B4-BE49-F238E27FC236}">
                <a16:creationId xmlns:a16="http://schemas.microsoft.com/office/drawing/2014/main" id="{FA08BDB0-374A-4B4B-BBF9-678678631C34}"/>
              </a:ext>
            </a:extLst>
          </p:cNvPr>
          <p:cNvGrpSpPr/>
          <p:nvPr/>
        </p:nvGrpSpPr>
        <p:grpSpPr>
          <a:xfrm>
            <a:off x="754680" y="2738319"/>
            <a:ext cx="3693116" cy="2081057"/>
            <a:chOff x="1346775" y="1666300"/>
            <a:chExt cx="5840850" cy="3291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hape 239">
                  <a:extLst>
                    <a:ext uri="{FF2B5EF4-FFF2-40B4-BE49-F238E27FC236}">
                      <a16:creationId xmlns:a16="http://schemas.microsoft.com/office/drawing/2014/main" id="{8E8524B6-1EB0-AE4B-A48E-24F824068D8F}"/>
                    </a:ext>
                  </a:extLst>
                </p:cNvPr>
                <p:cNvSpPr/>
                <p:nvPr/>
              </p:nvSpPr>
              <p:spPr>
                <a:xfrm>
                  <a:off x="3963200" y="3088350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42" name="Shape 239">
                  <a:extLst>
                    <a:ext uri="{FF2B5EF4-FFF2-40B4-BE49-F238E27FC236}">
                      <a16:creationId xmlns:a16="http://schemas.microsoft.com/office/drawing/2014/main" id="{8E8524B6-1EB0-AE4B-A48E-24F824068D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200" y="3088350"/>
                  <a:ext cx="619799" cy="61979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Shape 240">
                  <a:extLst>
                    <a:ext uri="{FF2B5EF4-FFF2-40B4-BE49-F238E27FC236}">
                      <a16:creationId xmlns:a16="http://schemas.microsoft.com/office/drawing/2014/main" id="{C0E2FBE5-ECEF-0349-BEAB-7239DCDBC204}"/>
                    </a:ext>
                  </a:extLst>
                </p:cNvPr>
                <p:cNvSpPr/>
                <p:nvPr/>
              </p:nvSpPr>
              <p:spPr>
                <a:xfrm>
                  <a:off x="2660600" y="1839787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5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1350" baseline="-25000" dirty="0"/>
                </a:p>
              </p:txBody>
            </p:sp>
          </mc:Choice>
          <mc:Fallback xmlns="">
            <p:sp>
              <p:nvSpPr>
                <p:cNvPr id="43" name="Shape 240">
                  <a:extLst>
                    <a:ext uri="{FF2B5EF4-FFF2-40B4-BE49-F238E27FC236}">
                      <a16:creationId xmlns:a16="http://schemas.microsoft.com/office/drawing/2014/main" id="{C0E2FBE5-ECEF-0349-BEAB-7239DCDB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00" y="1839787"/>
                  <a:ext cx="619799" cy="61979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Shape 241">
                  <a:extLst>
                    <a:ext uri="{FF2B5EF4-FFF2-40B4-BE49-F238E27FC236}">
                      <a16:creationId xmlns:a16="http://schemas.microsoft.com/office/drawing/2014/main" id="{4B9927DA-10B5-0F4B-A76B-6AFF0813BA93}"/>
                    </a:ext>
                  </a:extLst>
                </p:cNvPr>
                <p:cNvSpPr/>
                <p:nvPr/>
              </p:nvSpPr>
              <p:spPr>
                <a:xfrm>
                  <a:off x="2660600" y="272296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50" i="1" baseline="-250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sz="1350" baseline="-25000" dirty="0">
                    <a:solidFill>
                      <a:schemeClr val="dk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Shape 241">
                  <a:extLst>
                    <a:ext uri="{FF2B5EF4-FFF2-40B4-BE49-F238E27FC236}">
                      <a16:creationId xmlns:a16="http://schemas.microsoft.com/office/drawing/2014/main" id="{4B9927DA-10B5-0F4B-A76B-6AFF0813BA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00" y="2722962"/>
                  <a:ext cx="619799" cy="61979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Shape 242">
                  <a:extLst>
                    <a:ext uri="{FF2B5EF4-FFF2-40B4-BE49-F238E27FC236}">
                      <a16:creationId xmlns:a16="http://schemas.microsoft.com/office/drawing/2014/main" id="{E1F04658-98C3-6945-AB57-9C767ACD7185}"/>
                    </a:ext>
                  </a:extLst>
                </p:cNvPr>
                <p:cNvSpPr/>
                <p:nvPr/>
              </p:nvSpPr>
              <p:spPr>
                <a:xfrm>
                  <a:off x="2660600" y="418451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50" i="1" baseline="-250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sz="1350" baseline="-25000" dirty="0">
                    <a:solidFill>
                      <a:schemeClr val="dk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Shape 242">
                  <a:extLst>
                    <a:ext uri="{FF2B5EF4-FFF2-40B4-BE49-F238E27FC236}">
                      <a16:creationId xmlns:a16="http://schemas.microsoft.com/office/drawing/2014/main" id="{E1F04658-98C3-6945-AB57-9C767ACD7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00" y="4184512"/>
                  <a:ext cx="619799" cy="61979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hape 243">
              <a:extLst>
                <a:ext uri="{FF2B5EF4-FFF2-40B4-BE49-F238E27FC236}">
                  <a16:creationId xmlns:a16="http://schemas.microsoft.com/office/drawing/2014/main" id="{F7232E75-9E1E-6E43-8C7C-57F8DE556B98}"/>
                </a:ext>
              </a:extLst>
            </p:cNvPr>
            <p:cNvCxnSpPr>
              <a:stCxn id="3" idx="6"/>
            </p:cNvCxnSpPr>
            <p:nvPr/>
          </p:nvCxnSpPr>
          <p:spPr>
            <a:xfrm>
              <a:off x="3280399" y="2149687"/>
              <a:ext cx="773700" cy="1029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7" name="Shape 244">
              <a:extLst>
                <a:ext uri="{FF2B5EF4-FFF2-40B4-BE49-F238E27FC236}">
                  <a16:creationId xmlns:a16="http://schemas.microsoft.com/office/drawing/2014/main" id="{6D7326A2-251A-F447-B393-2226BA4976EA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3280399" y="3032862"/>
              <a:ext cx="682800" cy="36539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8" name="Shape 245">
              <a:extLst>
                <a:ext uri="{FF2B5EF4-FFF2-40B4-BE49-F238E27FC236}">
                  <a16:creationId xmlns:a16="http://schemas.microsoft.com/office/drawing/2014/main" id="{33F9CBB5-2F3D-2C4D-BC19-2F2258C37C85}"/>
                </a:ext>
              </a:extLst>
            </p:cNvPr>
            <p:cNvCxnSpPr>
              <a:stCxn id="5" idx="6"/>
            </p:cNvCxnSpPr>
            <p:nvPr/>
          </p:nvCxnSpPr>
          <p:spPr>
            <a:xfrm rot="10800000" flipH="1">
              <a:off x="3280399" y="3617512"/>
              <a:ext cx="773700" cy="876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9" name="Shape 246">
              <a:extLst>
                <a:ext uri="{FF2B5EF4-FFF2-40B4-BE49-F238E27FC236}">
                  <a16:creationId xmlns:a16="http://schemas.microsoft.com/office/drawing/2014/main" id="{4B235FA6-4B13-F549-8EFA-1BA6923F95ED}"/>
                </a:ext>
              </a:extLst>
            </p:cNvPr>
            <p:cNvCxnSpPr>
              <a:stCxn id="3" idx="2"/>
              <a:endCxn id="20" idx="6"/>
            </p:cNvCxnSpPr>
            <p:nvPr/>
          </p:nvCxnSpPr>
          <p:spPr>
            <a:xfrm rot="10800000">
              <a:off x="1966700" y="2149687"/>
              <a:ext cx="6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248">
              <a:extLst>
                <a:ext uri="{FF2B5EF4-FFF2-40B4-BE49-F238E27FC236}">
                  <a16:creationId xmlns:a16="http://schemas.microsoft.com/office/drawing/2014/main" id="{B95CFCF7-D700-154A-89E8-AAA0267C4805}"/>
                </a:ext>
              </a:extLst>
            </p:cNvPr>
            <p:cNvCxnSpPr/>
            <p:nvPr/>
          </p:nvCxnSpPr>
          <p:spPr>
            <a:xfrm rot="10800000" flipH="1">
              <a:off x="6558825" y="2812037"/>
              <a:ext cx="628800" cy="586199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1" name="Shape 249">
              <a:extLst>
                <a:ext uri="{FF2B5EF4-FFF2-40B4-BE49-F238E27FC236}">
                  <a16:creationId xmlns:a16="http://schemas.microsoft.com/office/drawing/2014/main" id="{7BDEAB6A-E5B2-E84C-9067-61C00E0F3781}"/>
                </a:ext>
              </a:extLst>
            </p:cNvPr>
            <p:cNvCxnSpPr/>
            <p:nvPr/>
          </p:nvCxnSpPr>
          <p:spPr>
            <a:xfrm>
              <a:off x="6567950" y="3390450"/>
              <a:ext cx="57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2" name="Shape 250">
              <a:extLst>
                <a:ext uri="{FF2B5EF4-FFF2-40B4-BE49-F238E27FC236}">
                  <a16:creationId xmlns:a16="http://schemas.microsoft.com/office/drawing/2014/main" id="{8A2CCDA8-DCF4-F04A-B00D-A9E44EBCF1C2}"/>
                </a:ext>
              </a:extLst>
            </p:cNvPr>
            <p:cNvCxnSpPr/>
            <p:nvPr/>
          </p:nvCxnSpPr>
          <p:spPr>
            <a:xfrm>
              <a:off x="6558825" y="3398237"/>
              <a:ext cx="530699" cy="5310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53" name="Shape 251">
              <a:extLst>
                <a:ext uri="{FF2B5EF4-FFF2-40B4-BE49-F238E27FC236}">
                  <a16:creationId xmlns:a16="http://schemas.microsoft.com/office/drawing/2014/main" id="{962285E3-9CB1-F541-B9D3-452E1D526113}"/>
                </a:ext>
              </a:extLst>
            </p:cNvPr>
            <p:cNvSpPr/>
            <p:nvPr/>
          </p:nvSpPr>
          <p:spPr>
            <a:xfrm>
              <a:off x="5255912" y="3088350"/>
              <a:ext cx="619799" cy="619799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nl-NL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/>
              <a:endParaRPr sz="1350"/>
            </a:p>
          </p:txBody>
        </p:sp>
        <p:sp>
          <p:nvSpPr>
            <p:cNvPr id="54" name="Shape 252">
              <a:extLst>
                <a:ext uri="{FF2B5EF4-FFF2-40B4-BE49-F238E27FC236}">
                  <a16:creationId xmlns:a16="http://schemas.microsoft.com/office/drawing/2014/main" id="{F6BB6062-FF87-D74D-848F-28B8A17D14A8}"/>
                </a:ext>
              </a:extLst>
            </p:cNvPr>
            <p:cNvSpPr txBox="1"/>
            <p:nvPr/>
          </p:nvSpPr>
          <p:spPr>
            <a:xfrm>
              <a:off x="2751525" y="3381250"/>
              <a:ext cx="530699" cy="5310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>
              <a:defPPr>
                <a:defRPr lang="nl-NL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GB"/>
                <a:t>...</a:t>
              </a:r>
            </a:p>
          </p:txBody>
        </p:sp>
        <p:cxnSp>
          <p:nvCxnSpPr>
            <p:cNvPr id="55" name="Shape 253">
              <a:extLst>
                <a:ext uri="{FF2B5EF4-FFF2-40B4-BE49-F238E27FC236}">
                  <a16:creationId xmlns:a16="http://schemas.microsoft.com/office/drawing/2014/main" id="{908E1DCA-5655-4E4B-B3F7-8BFFD8F417F8}"/>
                </a:ext>
              </a:extLst>
            </p:cNvPr>
            <p:cNvCxnSpPr/>
            <p:nvPr/>
          </p:nvCxnSpPr>
          <p:spPr>
            <a:xfrm>
              <a:off x="4582999" y="3398249"/>
              <a:ext cx="67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6" name="Shape 254">
              <a:extLst>
                <a:ext uri="{FF2B5EF4-FFF2-40B4-BE49-F238E27FC236}">
                  <a16:creationId xmlns:a16="http://schemas.microsoft.com/office/drawing/2014/main" id="{520B423A-64EF-4045-9965-6A2464298E6D}"/>
                </a:ext>
              </a:extLst>
            </p:cNvPr>
            <p:cNvCxnSpPr>
              <a:stCxn id="13" idx="0"/>
              <a:endCxn id="13" idx="4"/>
            </p:cNvCxnSpPr>
            <p:nvPr/>
          </p:nvCxnSpPr>
          <p:spPr>
            <a:xfrm>
              <a:off x="5565812" y="3088350"/>
              <a:ext cx="0" cy="61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7" name="Shape 255">
              <a:extLst>
                <a:ext uri="{FF2B5EF4-FFF2-40B4-BE49-F238E27FC236}">
                  <a16:creationId xmlns:a16="http://schemas.microsoft.com/office/drawing/2014/main" id="{E4DF48A3-0A17-F341-B743-BB67F05A232C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5255912" y="3398249"/>
              <a:ext cx="1292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8" name="Shape 257">
              <a:extLst>
                <a:ext uri="{FF2B5EF4-FFF2-40B4-BE49-F238E27FC236}">
                  <a16:creationId xmlns:a16="http://schemas.microsoft.com/office/drawing/2014/main" id="{B3340CBC-286F-3C4B-99F2-FD0E00428E46}"/>
                </a:ext>
              </a:extLst>
            </p:cNvPr>
            <p:cNvCxnSpPr>
              <a:stCxn id="13" idx="3"/>
              <a:endCxn id="13" idx="7"/>
            </p:cNvCxnSpPr>
            <p:nvPr/>
          </p:nvCxnSpPr>
          <p:spPr>
            <a:xfrm rot="16200000">
              <a:off x="5346680" y="3179082"/>
              <a:ext cx="438300" cy="438300"/>
            </a:xfrm>
            <a:prstGeom prst="curvedConnector5">
              <a:avLst>
                <a:gd name="adj1" fmla="val 7998"/>
                <a:gd name="adj2" fmla="val 50113"/>
                <a:gd name="adj3" fmla="val 86546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Shape 258">
                  <a:extLst>
                    <a:ext uri="{FF2B5EF4-FFF2-40B4-BE49-F238E27FC236}">
                      <a16:creationId xmlns:a16="http://schemas.microsoft.com/office/drawing/2014/main" id="{89700200-5B62-CF45-A318-37B69D28847C}"/>
                    </a:ext>
                  </a:extLst>
                </p:cNvPr>
                <p:cNvSpPr txBox="1"/>
                <p:nvPr/>
              </p:nvSpPr>
              <p:spPr>
                <a:xfrm>
                  <a:off x="4690427" y="2864831"/>
                  <a:ext cx="293099" cy="5333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68569" rIns="68569" bIns="68569" anchor="t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59" name="Shape 258">
                  <a:extLst>
                    <a:ext uri="{FF2B5EF4-FFF2-40B4-BE49-F238E27FC236}">
                      <a16:creationId xmlns:a16="http://schemas.microsoft.com/office/drawing/2014/main" id="{89700200-5B62-CF45-A318-37B69D288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427" y="2864831"/>
                  <a:ext cx="293099" cy="533399"/>
                </a:xfrm>
                <a:prstGeom prst="rect">
                  <a:avLst/>
                </a:prstGeom>
                <a:blipFill>
                  <a:blip r:embed="rId7"/>
                  <a:stretch>
                    <a:fillRect r="-260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Shape 247">
                  <a:extLst>
                    <a:ext uri="{FF2B5EF4-FFF2-40B4-BE49-F238E27FC236}">
                      <a16:creationId xmlns:a16="http://schemas.microsoft.com/office/drawing/2014/main" id="{45906D60-F231-D145-A90D-BA90388C7B8A}"/>
                    </a:ext>
                  </a:extLst>
                </p:cNvPr>
                <p:cNvSpPr/>
                <p:nvPr/>
              </p:nvSpPr>
              <p:spPr>
                <a:xfrm>
                  <a:off x="1346775" y="1839787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5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1350" baseline="-25000" dirty="0"/>
                </a:p>
              </p:txBody>
            </p:sp>
          </mc:Choice>
          <mc:Fallback xmlns="">
            <p:sp>
              <p:nvSpPr>
                <p:cNvPr id="60" name="Shape 247">
                  <a:extLst>
                    <a:ext uri="{FF2B5EF4-FFF2-40B4-BE49-F238E27FC236}">
                      <a16:creationId xmlns:a16="http://schemas.microsoft.com/office/drawing/2014/main" id="{45906D60-F231-D145-A90D-BA90388C7B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75" y="1839787"/>
                  <a:ext cx="619799" cy="61979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Shape 259">
                  <a:extLst>
                    <a:ext uri="{FF2B5EF4-FFF2-40B4-BE49-F238E27FC236}">
                      <a16:creationId xmlns:a16="http://schemas.microsoft.com/office/drawing/2014/main" id="{73A44510-932D-D44D-9E7E-4F4758C7F81A}"/>
                    </a:ext>
                  </a:extLst>
                </p:cNvPr>
                <p:cNvSpPr/>
                <p:nvPr/>
              </p:nvSpPr>
              <p:spPr>
                <a:xfrm>
                  <a:off x="1346775" y="272296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35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sz="1350" baseline="-25000" dirty="0"/>
                </a:p>
              </p:txBody>
            </p:sp>
          </mc:Choice>
          <mc:Fallback xmlns="">
            <p:sp>
              <p:nvSpPr>
                <p:cNvPr id="61" name="Shape 259">
                  <a:extLst>
                    <a:ext uri="{FF2B5EF4-FFF2-40B4-BE49-F238E27FC236}">
                      <a16:creationId xmlns:a16="http://schemas.microsoft.com/office/drawing/2014/main" id="{73A44510-932D-D44D-9E7E-4F4758C7F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75" y="2722962"/>
                  <a:ext cx="619799" cy="619799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Shape 260">
                  <a:extLst>
                    <a:ext uri="{FF2B5EF4-FFF2-40B4-BE49-F238E27FC236}">
                      <a16:creationId xmlns:a16="http://schemas.microsoft.com/office/drawing/2014/main" id="{178073DD-BB44-1D42-B874-B72CC383DE33}"/>
                    </a:ext>
                  </a:extLst>
                </p:cNvPr>
                <p:cNvSpPr/>
                <p:nvPr/>
              </p:nvSpPr>
              <p:spPr>
                <a:xfrm>
                  <a:off x="1346775" y="4184512"/>
                  <a:ext cx="619799" cy="619799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68569" tIns="68569" rIns="68569" bIns="68569" anchor="ctr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sz="1350" i="1" baseline="-25000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sz="1350" baseline="-25000" dirty="0"/>
                </a:p>
              </p:txBody>
            </p:sp>
          </mc:Choice>
          <mc:Fallback xmlns="">
            <p:sp>
              <p:nvSpPr>
                <p:cNvPr id="62" name="Shape 260">
                  <a:extLst>
                    <a:ext uri="{FF2B5EF4-FFF2-40B4-BE49-F238E27FC236}">
                      <a16:creationId xmlns:a16="http://schemas.microsoft.com/office/drawing/2014/main" id="{178073DD-BB44-1D42-B874-B72CC383D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75" y="4184512"/>
                  <a:ext cx="619799" cy="61979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hape 261">
              <a:extLst>
                <a:ext uri="{FF2B5EF4-FFF2-40B4-BE49-F238E27FC236}">
                  <a16:creationId xmlns:a16="http://schemas.microsoft.com/office/drawing/2014/main" id="{0D6F56AA-974A-C347-8570-58B3FA2F4FDF}"/>
                </a:ext>
              </a:extLst>
            </p:cNvPr>
            <p:cNvCxnSpPr>
              <a:stCxn id="4" idx="2"/>
              <a:endCxn id="21" idx="6"/>
            </p:cNvCxnSpPr>
            <p:nvPr/>
          </p:nvCxnSpPr>
          <p:spPr>
            <a:xfrm rot="10800000">
              <a:off x="1966700" y="3032862"/>
              <a:ext cx="6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4" name="Shape 262">
              <a:extLst>
                <a:ext uri="{FF2B5EF4-FFF2-40B4-BE49-F238E27FC236}">
                  <a16:creationId xmlns:a16="http://schemas.microsoft.com/office/drawing/2014/main" id="{CD641BE6-EE15-1843-8E70-8A670868AB4C}"/>
                </a:ext>
              </a:extLst>
            </p:cNvPr>
            <p:cNvCxnSpPr>
              <a:stCxn id="5" idx="2"/>
              <a:endCxn id="22" idx="6"/>
            </p:cNvCxnSpPr>
            <p:nvPr/>
          </p:nvCxnSpPr>
          <p:spPr>
            <a:xfrm rot="10800000">
              <a:off x="1966700" y="4494412"/>
              <a:ext cx="6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Shape 263">
                  <a:extLst>
                    <a:ext uri="{FF2B5EF4-FFF2-40B4-BE49-F238E27FC236}">
                      <a16:creationId xmlns:a16="http://schemas.microsoft.com/office/drawing/2014/main" id="{69244C61-1670-474F-81A5-C7E0379BBFE2}"/>
                    </a:ext>
                  </a:extLst>
                </p:cNvPr>
                <p:cNvSpPr txBox="1"/>
                <p:nvPr/>
              </p:nvSpPr>
              <p:spPr>
                <a:xfrm>
                  <a:off x="6185611" y="2872624"/>
                  <a:ext cx="438298" cy="5333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68569" rIns="68569" bIns="68569" anchor="t" anchorCtr="0">
                  <a:noAutofit/>
                </a:bodyPr>
                <a:lstStyle>
                  <a:defPPr>
                    <a:defRPr lang="nl-NL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50" i="1" dirty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GB" sz="1350" dirty="0"/>
                </a:p>
              </p:txBody>
            </p:sp>
          </mc:Choice>
          <mc:Fallback xmlns="">
            <p:sp>
              <p:nvSpPr>
                <p:cNvPr id="65" name="Shape 263">
                  <a:extLst>
                    <a:ext uri="{FF2B5EF4-FFF2-40B4-BE49-F238E27FC236}">
                      <a16:creationId xmlns:a16="http://schemas.microsoft.com/office/drawing/2014/main" id="{69244C61-1670-474F-81A5-C7E0379BB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611" y="2872624"/>
                  <a:ext cx="438298" cy="5333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Shape 264">
              <a:extLst>
                <a:ext uri="{FF2B5EF4-FFF2-40B4-BE49-F238E27FC236}">
                  <a16:creationId xmlns:a16="http://schemas.microsoft.com/office/drawing/2014/main" id="{76532CFA-3A64-0643-A7BA-BE2D46B1EFF9}"/>
                </a:ext>
              </a:extLst>
            </p:cNvPr>
            <p:cNvSpPr/>
            <p:nvPr/>
          </p:nvSpPr>
          <p:spPr>
            <a:xfrm>
              <a:off x="2478800" y="1666300"/>
              <a:ext cx="3626999" cy="32913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nl-NL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endParaRPr sz="1350"/>
            </a:p>
          </p:txBody>
        </p:sp>
      </p:grpSp>
      <p:grpSp>
        <p:nvGrpSpPr>
          <p:cNvPr id="71" name="Group 33">
            <a:extLst>
              <a:ext uri="{FF2B5EF4-FFF2-40B4-BE49-F238E27FC236}">
                <a16:creationId xmlns:a16="http://schemas.microsoft.com/office/drawing/2014/main" id="{9348409F-36B2-614F-9845-24515E444CEC}"/>
              </a:ext>
            </a:extLst>
          </p:cNvPr>
          <p:cNvGrpSpPr/>
          <p:nvPr/>
        </p:nvGrpSpPr>
        <p:grpSpPr>
          <a:xfrm>
            <a:off x="5992407" y="2436819"/>
            <a:ext cx="2834144" cy="4179373"/>
            <a:chOff x="702146" y="391401"/>
            <a:chExt cx="6111287" cy="9012015"/>
          </a:xfrm>
        </p:grpSpPr>
        <p:pic>
          <p:nvPicPr>
            <p:cNvPr id="69" name="Picture 31">
              <a:extLst>
                <a:ext uri="{FF2B5EF4-FFF2-40B4-BE49-F238E27FC236}">
                  <a16:creationId xmlns:a16="http://schemas.microsoft.com/office/drawing/2014/main" id="{AA099E1C-3B17-6E44-BB88-735417E0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49875"/>
            <a:stretch/>
          </p:blipFill>
          <p:spPr>
            <a:xfrm>
              <a:off x="702147" y="391401"/>
              <a:ext cx="6111286" cy="4528926"/>
            </a:xfrm>
            <a:prstGeom prst="rect">
              <a:avLst/>
            </a:prstGeom>
          </p:spPr>
        </p:pic>
        <p:pic>
          <p:nvPicPr>
            <p:cNvPr id="70" name="Picture 32">
              <a:extLst>
                <a:ext uri="{FF2B5EF4-FFF2-40B4-BE49-F238E27FC236}">
                  <a16:creationId xmlns:a16="http://schemas.microsoft.com/office/drawing/2014/main" id="{236BF4A7-130D-2E48-93A5-1B69674BC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875"/>
            <a:stretch/>
          </p:blipFill>
          <p:spPr>
            <a:xfrm>
              <a:off x="702146" y="4874490"/>
              <a:ext cx="6111287" cy="4528926"/>
            </a:xfrm>
            <a:prstGeom prst="rect">
              <a:avLst/>
            </a:prstGeom>
          </p:spPr>
        </p:pic>
      </p:grpSp>
      <p:sp>
        <p:nvSpPr>
          <p:cNvPr id="73" name="Google Shape;365;p35">
            <a:extLst>
              <a:ext uri="{FF2B5EF4-FFF2-40B4-BE49-F238E27FC236}">
                <a16:creationId xmlns:a16="http://schemas.microsoft.com/office/drawing/2014/main" id="{FB6C27E2-4714-4F4A-BE4B-315FC7320B42}"/>
              </a:ext>
            </a:extLst>
          </p:cNvPr>
          <p:cNvSpPr txBox="1">
            <a:spLocks/>
          </p:cNvSpPr>
          <p:nvPr/>
        </p:nvSpPr>
        <p:spPr>
          <a:xfrm>
            <a:off x="165393" y="958186"/>
            <a:ext cx="11861215" cy="9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De Perceptron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uit 1957 vormt de bassis van alle huidige deep learning algoritmes</a:t>
            </a:r>
            <a:endParaRPr lang="nl-NL" sz="2400">
              <a:solidFill>
                <a:srgbClr val="002060"/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algn="l"/>
            <a:endParaRPr lang="nl-NL" sz="240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285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0FA433-8E5C-3847-8E67-37C06318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058"/>
            <a:ext cx="7595154" cy="4793943"/>
          </a:xfrm>
          <a:prstGeom prst="rect">
            <a:avLst/>
          </a:prstGeom>
        </p:spPr>
      </p:pic>
      <p:sp>
        <p:nvSpPr>
          <p:cNvPr id="7" name="Google Shape;365;p35">
            <a:extLst>
              <a:ext uri="{FF2B5EF4-FFF2-40B4-BE49-F238E27FC236}">
                <a16:creationId xmlns:a16="http://schemas.microsoft.com/office/drawing/2014/main" id="{960F476F-F5B7-114D-934E-D66489A7E509}"/>
              </a:ext>
            </a:extLst>
          </p:cNvPr>
          <p:cNvSpPr txBox="1">
            <a:spLocks/>
          </p:cNvSpPr>
          <p:nvPr/>
        </p:nvSpPr>
        <p:spPr>
          <a:xfrm>
            <a:off x="165393" y="958186"/>
            <a:ext cx="11861215" cy="9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Door deze </a:t>
            </a:r>
            <a:r>
              <a:rPr lang="nl-NL" sz="2400">
                <a:solidFill>
                  <a:schemeClr val="accent4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perceptrons</a:t>
            </a:r>
            <a:r>
              <a:rPr lang="nl-NL" sz="24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slim aan elkaar te rijgen in verschillende lagen (input / hidden/ output) met wel/geen links  ontstaat een diep neuraal netwerk</a:t>
            </a:r>
            <a:endParaRPr lang="nl-NL" sz="2400">
              <a:solidFill>
                <a:srgbClr val="002060"/>
              </a:solidFill>
              <a:latin typeface="Montserrat Light" panose="020B0604020202020204" charset="0"/>
              <a:ea typeface="+mn-ea"/>
              <a:cs typeface="+mn-cs"/>
            </a:endParaRPr>
          </a:p>
          <a:p>
            <a:pPr algn="l"/>
            <a:endParaRPr lang="nl-NL" sz="240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E84C6D4-DB3C-164F-AC3C-81BE95D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191" y="4361636"/>
            <a:ext cx="3890635" cy="242516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03E620E-82E2-5744-AD27-CA80D56E3292}"/>
              </a:ext>
            </a:extLst>
          </p:cNvPr>
          <p:cNvSpPr txBox="1"/>
          <p:nvPr/>
        </p:nvSpPr>
        <p:spPr>
          <a:xfrm>
            <a:off x="7771192" y="2801381"/>
            <a:ext cx="39712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b="1">
                <a:solidFill>
                  <a:srgbClr val="002060"/>
                </a:solidFill>
                <a:latin typeface="Montserrat Light" panose="020B0604020202020204" charset="0"/>
              </a:rPr>
              <a:t>De optimalisatie methode</a:t>
            </a:r>
          </a:p>
          <a:p>
            <a:r>
              <a:rPr lang="nl-NL" sz="1400">
                <a:solidFill>
                  <a:srgbClr val="002060"/>
                </a:solidFill>
                <a:latin typeface="Montserrat Light" panose="020B0604020202020204" charset="0"/>
              </a:rPr>
              <a:t>Het Gradient Descient algoritme zoekt naar de beste set van waardes voor de enorme hoeveelheid parameters op basis van de afgeleide van de loss functie naar alle parameters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375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D8B059F7DCE246A0491CCFFD5598AC" ma:contentTypeVersion="15" ma:contentTypeDescription="Een nieuw document maken." ma:contentTypeScope="" ma:versionID="c1ee1f5f26ca41a56f80b88e69a27781">
  <xsd:schema xmlns:xsd="http://www.w3.org/2001/XMLSchema" xmlns:xs="http://www.w3.org/2001/XMLSchema" xmlns:p="http://schemas.microsoft.com/office/2006/metadata/properties" xmlns:ns2="13154f4b-2f33-414c-8955-8f00ff7c60b7" xmlns:ns3="f4e78d3a-cc61-49cd-8a14-f134b73d0dc7" targetNamespace="http://schemas.microsoft.com/office/2006/metadata/properties" ma:root="true" ma:fieldsID="4e631ac2892a971ffdd9d263733405c4" ns2:_="" ns3:_="">
    <xsd:import namespace="13154f4b-2f33-414c-8955-8f00ff7c60b7"/>
    <xsd:import namespace="f4e78d3a-cc61-49cd-8a14-f134b73d0d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154f4b-2f33-414c-8955-8f00ff7c60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Afbeeldingtags" ma:readOnly="false" ma:fieldId="{5cf76f15-5ced-4ddc-b409-7134ff3c332f}" ma:taxonomyMulti="true" ma:sspId="32d39682-ccf7-48d8-962f-2ca2d3d56b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78d3a-cc61-49cd-8a14-f134b73d0dc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e95476c-48fe-47d3-8cbf-a1f09fb3c5ef}" ma:internalName="TaxCatchAll" ma:showField="CatchAllData" ma:web="f4e78d3a-cc61-49cd-8a14-f134b73d0d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e78d3a-cc61-49cd-8a14-f134b73d0dc7" xsi:nil="true"/>
    <lcf76f155ced4ddcb4097134ff3c332f xmlns="13154f4b-2f33-414c-8955-8f00ff7c60b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14B86FA-BD85-44AA-ACD8-AE23C17DD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406AA4-FBAC-472B-857E-DFDF13856E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154f4b-2f33-414c-8955-8f00ff7c60b7"/>
    <ds:schemaRef ds:uri="f4e78d3a-cc61-49cd-8a14-f134b73d0d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1CF44C-E8A9-4D22-98CD-61AFFFAC7F1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f4e78d3a-cc61-49cd-8a14-f134b73d0dc7"/>
    <ds:schemaRef ds:uri="13154f4b-2f33-414c-8955-8f00ff7c60b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13402</TotalTime>
  <Words>1818</Words>
  <Application>Microsoft Macintosh PowerPoint</Application>
  <PresentationFormat>Breedbeeld</PresentationFormat>
  <Paragraphs>277</Paragraphs>
  <Slides>35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Montserrat Classic Bold</vt:lpstr>
      <vt:lpstr>Montserrat ExtraLight</vt:lpstr>
      <vt:lpstr>Montserrat Light</vt:lpstr>
      <vt:lpstr>Open Sans</vt:lpstr>
      <vt:lpstr>Raleway</vt:lpstr>
      <vt:lpstr>Times New Roman</vt:lpstr>
      <vt:lpstr>Office Theme</vt:lpstr>
      <vt:lpstr>Office Theme</vt:lpstr>
      <vt:lpstr>Supervised machine learning</vt:lpstr>
      <vt:lpstr>PowerPoint-presentatie</vt:lpstr>
      <vt:lpstr>Doelen voor vandaag</vt:lpstr>
      <vt:lpstr>Digitalisering gaat in de kern over het maken van betere beslissingen</vt:lpstr>
      <vt:lpstr>De kracht van specifiek AI zit in het uitbesteden van taken met de volgende aspecten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Machine learning</vt:lpstr>
      <vt:lpstr>Een Machine Learning bestaat uit de volgende componenten</vt:lpstr>
      <vt:lpstr>PowerPoint-presentatie</vt:lpstr>
      <vt:lpstr>PowerPoint-presentatie</vt:lpstr>
      <vt:lpstr>PowerPoint-presentatie</vt:lpstr>
      <vt:lpstr>PowerPoint-presentatie</vt:lpstr>
      <vt:lpstr>Machine learning hoeft niet complex te zijn</vt:lpstr>
      <vt:lpstr>PowerPoint-presentatie</vt:lpstr>
      <vt:lpstr>Wie wint? Analytics of wijn experts?</vt:lpstr>
      <vt:lpstr>Machine learning – linear models</vt:lpstr>
      <vt:lpstr>Machine learning – linear models</vt:lpstr>
      <vt:lpstr>Machine learning – Decision trees</vt:lpstr>
      <vt:lpstr>Machine learning – Ensemble methods</vt:lpstr>
      <vt:lpstr>SVM</vt:lpstr>
      <vt:lpstr>Naive Bayes</vt:lpstr>
      <vt:lpstr>Voorbeeld van Naive Bayes</vt:lpstr>
      <vt:lpstr>K-nearest neighbours</vt:lpstr>
      <vt:lpstr>PowerPoint-presentatie</vt:lpstr>
      <vt:lpstr>PowerPoint-presentatie</vt:lpstr>
      <vt:lpstr>Machine learning – Neural networks</vt:lpstr>
      <vt:lpstr>Implementatie met scikit-learn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data science</dc:title>
  <dc:creator>Pieter Bons</dc:creator>
  <cp:lastModifiedBy>Jurjen Helmus</cp:lastModifiedBy>
  <cp:revision>96</cp:revision>
  <dcterms:created xsi:type="dcterms:W3CDTF">2021-03-04T11:29:02Z</dcterms:created>
  <dcterms:modified xsi:type="dcterms:W3CDTF">2023-05-08T10:25:38Z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0x01010028D8B059F7DCE246A0491CCFFD5598AC</vt:lpwstr>
  </property>
  <property fmtid="{D5CDD505-2E9C-101B-9397-08002B2CF9AE}" pid="3" name="Order">
    <vt:r8>1323800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TriggerFlowInfo">
    <vt:lpwstr/>
  </property>
</Properties>
</file>